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3" r:id="rId3"/>
    <p:sldId id="287" r:id="rId4"/>
    <p:sldId id="260" r:id="rId5"/>
    <p:sldId id="297" r:id="rId6"/>
    <p:sldId id="298" r:id="rId7"/>
    <p:sldId id="288" r:id="rId8"/>
    <p:sldId id="285" r:id="rId9"/>
    <p:sldId id="302" r:id="rId10"/>
    <p:sldId id="258" r:id="rId11"/>
    <p:sldId id="299" r:id="rId12"/>
    <p:sldId id="303" r:id="rId13"/>
    <p:sldId id="276" r:id="rId14"/>
    <p:sldId id="289" r:id="rId15"/>
    <p:sldId id="277" r:id="rId16"/>
    <p:sldId id="290" r:id="rId17"/>
    <p:sldId id="304" r:id="rId18"/>
    <p:sldId id="295" r:id="rId19"/>
    <p:sldId id="300" r:id="rId20"/>
    <p:sldId id="301" r:id="rId21"/>
    <p:sldId id="307" r:id="rId22"/>
    <p:sldId id="294" r:id="rId23"/>
    <p:sldId id="305" r:id="rId24"/>
    <p:sldId id="306" r:id="rId25"/>
    <p:sldId id="273" r:id="rId26"/>
    <p:sldId id="268"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8D31"/>
    <a:srgbClr val="EEC61A"/>
    <a:srgbClr val="EAD2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3" autoAdjust="0"/>
    <p:restoredTop sz="94660"/>
  </p:normalViewPr>
  <p:slideViewPr>
    <p:cSldViewPr snapToGrid="0">
      <p:cViewPr varScale="1">
        <p:scale>
          <a:sx n="81" d="100"/>
          <a:sy n="81" d="100"/>
        </p:scale>
        <p:origin x="74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Tesla\Dropbox\PhD\Conferences\ISym%20Beijing%202019\Lid_Driven_Cavity%20Convergence(1).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Tesla\Dropbox\PhD\Conferences\ISym%20Beijing%202019\Lid_Driven_Cavity%20Convergence(1).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C:\Users\Tesla\Dropbox\PhD\MeanTidal.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600" dirty="0"/>
              <a:t>Vertical velocity of lid-driven cavity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Sheet1!$C$9</c:f>
              <c:strCache>
                <c:ptCount val="1"/>
                <c:pt idx="0">
                  <c:v>Re 100</c:v>
                </c:pt>
              </c:strCache>
              <c:extLst xmlns:c15="http://schemas.microsoft.com/office/drawing/2012/chart"/>
            </c:strRef>
          </c:tx>
          <c:spPr>
            <a:ln w="19050" cap="rnd">
              <a:solidFill>
                <a:schemeClr val="accent2"/>
              </a:solidFill>
              <a:round/>
            </a:ln>
            <a:effectLst/>
          </c:spPr>
          <c:marker>
            <c:symbol val="none"/>
          </c:marker>
          <c:xVal>
            <c:numRef>
              <c:f>Sheet1!$B$10:$B$139</c:f>
              <c:numCache>
                <c:formatCode>General</c:formatCode>
                <c:ptCount val="130"/>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0.18461538461538463</c:v>
                </c:pt>
                <c:pt idx="24">
                  <c:v>0.19230769230769232</c:v>
                </c:pt>
                <c:pt idx="25">
                  <c:v>0.2</c:v>
                </c:pt>
                <c:pt idx="26">
                  <c:v>0.2076923076923077</c:v>
                </c:pt>
                <c:pt idx="27">
                  <c:v>0.2153846153846154</c:v>
                </c:pt>
                <c:pt idx="28">
                  <c:v>0.22307692307692309</c:v>
                </c:pt>
                <c:pt idx="29">
                  <c:v>0.23076923076923078</c:v>
                </c:pt>
                <c:pt idx="30">
                  <c:v>0.23846153846153847</c:v>
                </c:pt>
                <c:pt idx="31">
                  <c:v>0.24615384615384617</c:v>
                </c:pt>
                <c:pt idx="32">
                  <c:v>0.25384615384615383</c:v>
                </c:pt>
                <c:pt idx="33">
                  <c:v>0.26153846153846155</c:v>
                </c:pt>
                <c:pt idx="34">
                  <c:v>0.26923076923076922</c:v>
                </c:pt>
                <c:pt idx="35">
                  <c:v>0.27692307692307694</c:v>
                </c:pt>
                <c:pt idx="36">
                  <c:v>0.2846153846153846</c:v>
                </c:pt>
                <c:pt idx="37">
                  <c:v>0.29230769230769232</c:v>
                </c:pt>
                <c:pt idx="38">
                  <c:v>0.3</c:v>
                </c:pt>
                <c:pt idx="39">
                  <c:v>0.30769230769230771</c:v>
                </c:pt>
                <c:pt idx="40">
                  <c:v>0.31538461538461537</c:v>
                </c:pt>
                <c:pt idx="41">
                  <c:v>0.32307692307692309</c:v>
                </c:pt>
                <c:pt idx="42">
                  <c:v>0.33076923076923076</c:v>
                </c:pt>
                <c:pt idx="43">
                  <c:v>0.33846153846153848</c:v>
                </c:pt>
                <c:pt idx="44">
                  <c:v>0.34615384615384615</c:v>
                </c:pt>
                <c:pt idx="45">
                  <c:v>0.35384615384615387</c:v>
                </c:pt>
                <c:pt idx="46">
                  <c:v>0.36153846153846153</c:v>
                </c:pt>
                <c:pt idx="47">
                  <c:v>0.36923076923076925</c:v>
                </c:pt>
                <c:pt idx="48">
                  <c:v>0.37692307692307692</c:v>
                </c:pt>
                <c:pt idx="49">
                  <c:v>0.38461538461538464</c:v>
                </c:pt>
                <c:pt idx="50">
                  <c:v>0.3923076923076923</c:v>
                </c:pt>
                <c:pt idx="51">
                  <c:v>0.4</c:v>
                </c:pt>
                <c:pt idx="52">
                  <c:v>0.40769230769230769</c:v>
                </c:pt>
                <c:pt idx="53">
                  <c:v>0.41538461538461541</c:v>
                </c:pt>
                <c:pt idx="54">
                  <c:v>0.42307692307692307</c:v>
                </c:pt>
                <c:pt idx="55">
                  <c:v>0.43076923076923079</c:v>
                </c:pt>
                <c:pt idx="56">
                  <c:v>0.43846153846153846</c:v>
                </c:pt>
                <c:pt idx="57">
                  <c:v>0.44615384615384618</c:v>
                </c:pt>
                <c:pt idx="58">
                  <c:v>0.45384615384615384</c:v>
                </c:pt>
                <c:pt idx="59">
                  <c:v>0.46153846153846156</c:v>
                </c:pt>
                <c:pt idx="60">
                  <c:v>0.46923076923076923</c:v>
                </c:pt>
                <c:pt idx="61">
                  <c:v>0.47692307692307695</c:v>
                </c:pt>
                <c:pt idx="62">
                  <c:v>0.48461538461538461</c:v>
                </c:pt>
                <c:pt idx="63">
                  <c:v>0.49230769230769234</c:v>
                </c:pt>
                <c:pt idx="64">
                  <c:v>0.5</c:v>
                </c:pt>
                <c:pt idx="65">
                  <c:v>0.50769230769230766</c:v>
                </c:pt>
                <c:pt idx="66">
                  <c:v>0.51538461538461533</c:v>
                </c:pt>
                <c:pt idx="67">
                  <c:v>0.52307692307692311</c:v>
                </c:pt>
                <c:pt idx="68">
                  <c:v>0.53076923076923077</c:v>
                </c:pt>
                <c:pt idx="69">
                  <c:v>0.53846153846153844</c:v>
                </c:pt>
                <c:pt idx="70">
                  <c:v>0.5461538461538461</c:v>
                </c:pt>
                <c:pt idx="71">
                  <c:v>0.55384615384615388</c:v>
                </c:pt>
                <c:pt idx="72">
                  <c:v>0.56153846153846154</c:v>
                </c:pt>
                <c:pt idx="73">
                  <c:v>0.56923076923076921</c:v>
                </c:pt>
                <c:pt idx="74">
                  <c:v>0.57692307692307687</c:v>
                </c:pt>
                <c:pt idx="75">
                  <c:v>0.58461538461538465</c:v>
                </c:pt>
                <c:pt idx="76">
                  <c:v>0.59230769230769231</c:v>
                </c:pt>
                <c:pt idx="77">
                  <c:v>0.6</c:v>
                </c:pt>
                <c:pt idx="78">
                  <c:v>0.60769230769230764</c:v>
                </c:pt>
                <c:pt idx="79">
                  <c:v>0.61538461538461542</c:v>
                </c:pt>
                <c:pt idx="80">
                  <c:v>0.62307692307692308</c:v>
                </c:pt>
                <c:pt idx="81">
                  <c:v>0.63076923076923075</c:v>
                </c:pt>
                <c:pt idx="82">
                  <c:v>0.63846153846153841</c:v>
                </c:pt>
                <c:pt idx="83">
                  <c:v>0.64615384615384619</c:v>
                </c:pt>
                <c:pt idx="84">
                  <c:v>0.65384615384615385</c:v>
                </c:pt>
                <c:pt idx="85">
                  <c:v>0.66153846153846152</c:v>
                </c:pt>
                <c:pt idx="86">
                  <c:v>0.66923076923076918</c:v>
                </c:pt>
                <c:pt idx="87">
                  <c:v>0.67692307692307696</c:v>
                </c:pt>
                <c:pt idx="88">
                  <c:v>0.68461538461538463</c:v>
                </c:pt>
                <c:pt idx="89">
                  <c:v>0.69230769230769229</c:v>
                </c:pt>
                <c:pt idx="90">
                  <c:v>0.7</c:v>
                </c:pt>
                <c:pt idx="91">
                  <c:v>0.70769230769230773</c:v>
                </c:pt>
                <c:pt idx="92">
                  <c:v>0.7153846153846154</c:v>
                </c:pt>
                <c:pt idx="93">
                  <c:v>0.72307692307692306</c:v>
                </c:pt>
                <c:pt idx="94">
                  <c:v>0.73076923076923073</c:v>
                </c:pt>
                <c:pt idx="95">
                  <c:v>0.7384615384615385</c:v>
                </c:pt>
                <c:pt idx="96">
                  <c:v>0.74615384615384617</c:v>
                </c:pt>
                <c:pt idx="97">
                  <c:v>0.75384615384615383</c:v>
                </c:pt>
                <c:pt idx="98">
                  <c:v>0.7615384615384615</c:v>
                </c:pt>
                <c:pt idx="99">
                  <c:v>0.76923076923076927</c:v>
                </c:pt>
                <c:pt idx="100">
                  <c:v>0.77692307692307694</c:v>
                </c:pt>
                <c:pt idx="101">
                  <c:v>0.7846153846153846</c:v>
                </c:pt>
                <c:pt idx="102">
                  <c:v>0.79230769230769227</c:v>
                </c:pt>
                <c:pt idx="103">
                  <c:v>0.8</c:v>
                </c:pt>
                <c:pt idx="104">
                  <c:v>0.80769230769230771</c:v>
                </c:pt>
                <c:pt idx="105">
                  <c:v>0.81538461538461537</c:v>
                </c:pt>
                <c:pt idx="106">
                  <c:v>0.82307692307692304</c:v>
                </c:pt>
                <c:pt idx="107">
                  <c:v>0.83076923076923082</c:v>
                </c:pt>
                <c:pt idx="108">
                  <c:v>0.83846153846153848</c:v>
                </c:pt>
                <c:pt idx="109">
                  <c:v>0.84615384615384615</c:v>
                </c:pt>
                <c:pt idx="110">
                  <c:v>0.85384615384615381</c:v>
                </c:pt>
                <c:pt idx="111">
                  <c:v>0.86153846153846159</c:v>
                </c:pt>
                <c:pt idx="112">
                  <c:v>0.86923076923076925</c:v>
                </c:pt>
                <c:pt idx="113">
                  <c:v>0.87692307692307692</c:v>
                </c:pt>
                <c:pt idx="114">
                  <c:v>0.88461538461538458</c:v>
                </c:pt>
                <c:pt idx="115">
                  <c:v>0.89230769230769236</c:v>
                </c:pt>
                <c:pt idx="116">
                  <c:v>0.9</c:v>
                </c:pt>
                <c:pt idx="117">
                  <c:v>0.90769230769230769</c:v>
                </c:pt>
                <c:pt idx="118">
                  <c:v>0.91538461538461535</c:v>
                </c:pt>
                <c:pt idx="119">
                  <c:v>0.92307692307692313</c:v>
                </c:pt>
                <c:pt idx="120">
                  <c:v>0.93076923076923079</c:v>
                </c:pt>
                <c:pt idx="121">
                  <c:v>0.93846153846153846</c:v>
                </c:pt>
                <c:pt idx="122">
                  <c:v>0.94615384615384612</c:v>
                </c:pt>
                <c:pt idx="123">
                  <c:v>0.9538461538461539</c:v>
                </c:pt>
                <c:pt idx="124">
                  <c:v>0.96153846153846156</c:v>
                </c:pt>
                <c:pt idx="125">
                  <c:v>0.96923076923076923</c:v>
                </c:pt>
                <c:pt idx="126">
                  <c:v>0.97692307692307689</c:v>
                </c:pt>
                <c:pt idx="127">
                  <c:v>0.98461538461538467</c:v>
                </c:pt>
                <c:pt idx="128">
                  <c:v>0.99230769230769234</c:v>
                </c:pt>
                <c:pt idx="129">
                  <c:v>1</c:v>
                </c:pt>
              </c:numCache>
              <c:extLst xmlns:c15="http://schemas.microsoft.com/office/drawing/2012/chart"/>
            </c:numRef>
          </c:xVal>
          <c:yVal>
            <c:numRef>
              <c:f>Sheet1!$C$10:$C$139</c:f>
              <c:numCache>
                <c:formatCode>General</c:formatCode>
                <c:ptCount val="130"/>
                <c:pt idx="0">
                  <c:v>1.1306808274187518E-2</c:v>
                </c:pt>
                <c:pt idx="1">
                  <c:v>2.3181427424486704E-2</c:v>
                </c:pt>
                <c:pt idx="2">
                  <c:v>3.51522023811143E-2</c:v>
                </c:pt>
                <c:pt idx="3">
                  <c:v>4.6547999597321366E-2</c:v>
                </c:pt>
                <c:pt idx="4">
                  <c:v>5.7375506422003245E-2</c:v>
                </c:pt>
                <c:pt idx="5">
                  <c:v>6.7645266358676973E-2</c:v>
                </c:pt>
                <c:pt idx="6">
                  <c:v>7.7367999055838438E-2</c:v>
                </c:pt>
                <c:pt idx="7">
                  <c:v>8.6554087874940247E-2</c:v>
                </c:pt>
                <c:pt idx="8" formatCode="0.00000">
                  <c:v>9.2329999999999995E-2</c:v>
                </c:pt>
                <c:pt idx="9" formatCode="0.00000">
                  <c:v>0.10091</c:v>
                </c:pt>
                <c:pt idx="10" formatCode="0.00000">
                  <c:v>0.1089</c:v>
                </c:pt>
                <c:pt idx="11">
                  <c:v>0.11812727433527064</c:v>
                </c:pt>
                <c:pt idx="12">
                  <c:v>0.12477529011006142</c:v>
                </c:pt>
                <c:pt idx="13">
                  <c:v>0.13094418026644436</c:v>
                </c:pt>
                <c:pt idx="14">
                  <c:v>0.1366434742175828</c:v>
                </c:pt>
                <c:pt idx="15">
                  <c:v>0.14188294727956063</c:v>
                </c:pt>
                <c:pt idx="16">
                  <c:v>0.14667235635292256</c:v>
                </c:pt>
                <c:pt idx="17">
                  <c:v>0.15102171403923431</c:v>
                </c:pt>
                <c:pt idx="18">
                  <c:v>0.15494099606466444</c:v>
                </c:pt>
                <c:pt idx="19">
                  <c:v>0.1584404131392913</c:v>
                </c:pt>
                <c:pt idx="20">
                  <c:v>0.16153010007975194</c:v>
                </c:pt>
                <c:pt idx="21">
                  <c:v>0.1642203892154529</c:v>
                </c:pt>
                <c:pt idx="22">
                  <c:v>0.16652148793144145</c:v>
                </c:pt>
                <c:pt idx="23">
                  <c:v>0.16844375595606098</c:v>
                </c:pt>
                <c:pt idx="24">
                  <c:v>0.16999737600008807</c:v>
                </c:pt>
                <c:pt idx="25">
                  <c:v>0.17119263621214609</c:v>
                </c:pt>
                <c:pt idx="26">
                  <c:v>0.17203959729782745</c:v>
                </c:pt>
                <c:pt idx="27">
                  <c:v>0.17254838067400155</c:v>
                </c:pt>
                <c:pt idx="28">
                  <c:v>0.1727288346285395</c:v>
                </c:pt>
                <c:pt idx="29">
                  <c:v>0.17259082813546511</c:v>
                </c:pt>
                <c:pt idx="30">
                  <c:v>0.17214391809257268</c:v>
                </c:pt>
                <c:pt idx="31">
                  <c:v>0.17139764830128998</c:v>
                </c:pt>
                <c:pt idx="32">
                  <c:v>0.17036121950020486</c:v>
                </c:pt>
                <c:pt idx="33">
                  <c:v>0.16904379261595623</c:v>
                </c:pt>
                <c:pt idx="34">
                  <c:v>0.16745416314535902</c:v>
                </c:pt>
                <c:pt idx="35">
                  <c:v>0.16560106741057781</c:v>
                </c:pt>
                <c:pt idx="36">
                  <c:v>0.16349286280973693</c:v>
                </c:pt>
                <c:pt idx="37">
                  <c:v>0.16113783543177274</c:v>
                </c:pt>
                <c:pt idx="38">
                  <c:v>0.15854388779245351</c:v>
                </c:pt>
                <c:pt idx="39">
                  <c:v>0.1557188457530124</c:v>
                </c:pt>
                <c:pt idx="40">
                  <c:v>0.1526701555964313</c:v>
                </c:pt>
                <c:pt idx="41">
                  <c:v>0.1494051877163973</c:v>
                </c:pt>
                <c:pt idx="42">
                  <c:v>0.14593094529076173</c:v>
                </c:pt>
                <c:pt idx="43">
                  <c:v>0.14225436162198468</c:v>
                </c:pt>
                <c:pt idx="44">
                  <c:v>0.13838202326766103</c:v>
                </c:pt>
                <c:pt idx="45">
                  <c:v>0.13432045716498447</c:v>
                </c:pt>
                <c:pt idx="46">
                  <c:v>0.13007587193707673</c:v>
                </c:pt>
                <c:pt idx="47">
                  <c:v>0.12565442994519074</c:v>
                </c:pt>
                <c:pt idx="48">
                  <c:v>0.12106201168709012</c:v>
                </c:pt>
                <c:pt idx="49">
                  <c:v>0.11630446658035802</c:v>
                </c:pt>
                <c:pt idx="50">
                  <c:v>0.11138740703527897</c:v>
                </c:pt>
                <c:pt idx="51">
                  <c:v>0.10631642990948709</c:v>
                </c:pt>
                <c:pt idx="52">
                  <c:v>0.10109694919443429</c:v>
                </c:pt>
                <c:pt idx="53">
                  <c:v>9.5734377411340915E-2</c:v>
                </c:pt>
                <c:pt idx="54">
                  <c:v>9.0234009323747505E-2</c:v>
                </c:pt>
                <c:pt idx="55">
                  <c:v>8.4601148551516334E-2</c:v>
                </c:pt>
                <c:pt idx="56">
                  <c:v>7.8841060309164393E-2</c:v>
                </c:pt>
                <c:pt idx="57">
                  <c:v>7.295902223682417E-2</c:v>
                </c:pt>
                <c:pt idx="58">
                  <c:v>6.6960375023213309E-2</c:v>
                </c:pt>
                <c:pt idx="59">
                  <c:v>6.0850467055693677E-2</c:v>
                </c:pt>
                <c:pt idx="60">
                  <c:v>5.4634865399621917E-2</c:v>
                </c:pt>
                <c:pt idx="61">
                  <c:v>4.8319180778360338E-2</c:v>
                </c:pt>
                <c:pt idx="62">
                  <c:v>4.1909864743583616E-2</c:v>
                </c:pt>
                <c:pt idx="63">
                  <c:v>3.5417702875558371E-2</c:v>
                </c:pt>
                <c:pt idx="64">
                  <c:v>2.8805342443712856E-2</c:v>
                </c:pt>
                <c:pt idx="65">
                  <c:v>2.2144342512248876E-2</c:v>
                </c:pt>
                <c:pt idx="66">
                  <c:v>1.5415659069921777E-2</c:v>
                </c:pt>
                <c:pt idx="67">
                  <c:v>8.6272938488852011E-3</c:v>
                </c:pt>
                <c:pt idx="68">
                  <c:v>1.7853015893094823E-3</c:v>
                </c:pt>
                <c:pt idx="69">
                  <c:v>-5.1019258115188601E-3</c:v>
                </c:pt>
                <c:pt idx="70">
                  <c:v>-1.2027111399406581E-2</c:v>
                </c:pt>
                <c:pt idx="71">
                  <c:v>-1.8981184149197541E-2</c:v>
                </c:pt>
                <c:pt idx="72">
                  <c:v>-2.5956107587919566E-2</c:v>
                </c:pt>
                <c:pt idx="73">
                  <c:v>-3.2942102349541133E-2</c:v>
                </c:pt>
                <c:pt idx="74">
                  <c:v>-3.993033831836993E-2</c:v>
                </c:pt>
                <c:pt idx="75">
                  <c:v>-4.6910276452934517E-2</c:v>
                </c:pt>
                <c:pt idx="76">
                  <c:v>-5.3872257211530508E-2</c:v>
                </c:pt>
                <c:pt idx="77">
                  <c:v>-6.0804944470842968E-2</c:v>
                </c:pt>
                <c:pt idx="78">
                  <c:v>-6.7697824806682363E-2</c:v>
                </c:pt>
                <c:pt idx="79">
                  <c:v>-7.4538742806290081E-2</c:v>
                </c:pt>
                <c:pt idx="80">
                  <c:v>-8.1316320307150733E-2</c:v>
                </c:pt>
                <c:pt idx="81">
                  <c:v>-8.8017575593262815E-2</c:v>
                </c:pt>
                <c:pt idx="82">
                  <c:v>-9.4630269226290628E-2</c:v>
                </c:pt>
                <c:pt idx="83">
                  <c:v>-0.10114060124225703</c:v>
                </c:pt>
                <c:pt idx="84">
                  <c:v>-0.10753548890558551</c:v>
                </c:pt>
                <c:pt idx="85">
                  <c:v>-0.1138003369110879</c:v>
                </c:pt>
                <c:pt idx="86">
                  <c:v>-0.11992125163910368</c:v>
                </c:pt>
                <c:pt idx="87">
                  <c:v>-0.12588287988581656</c:v>
                </c:pt>
                <c:pt idx="88">
                  <c:v>-0.13167056373841685</c:v>
                </c:pt>
                <c:pt idx="89">
                  <c:v>-0.13926824368031801</c:v>
                </c:pt>
                <c:pt idx="90">
                  <c:v>-0.14660557913899</c:v>
                </c:pt>
                <c:pt idx="91">
                  <c:v>-0.15583080590812401</c:v>
                </c:pt>
                <c:pt idx="92">
                  <c:v>-0.16276299580558401</c:v>
                </c:pt>
                <c:pt idx="93">
                  <c:v>-0.16743986464986199</c:v>
                </c:pt>
                <c:pt idx="94">
                  <c:v>-0.174844877382243</c:v>
                </c:pt>
                <c:pt idx="95">
                  <c:v>-0.18396030013626499</c:v>
                </c:pt>
                <c:pt idx="96">
                  <c:v>-0.19197691542282899</c:v>
                </c:pt>
                <c:pt idx="97">
                  <c:v>-0.19832533390578999</c:v>
                </c:pt>
                <c:pt idx="98">
                  <c:v>-0.20395544399303001</c:v>
                </c:pt>
                <c:pt idx="99">
                  <c:v>-0.20917741961431299</c:v>
                </c:pt>
                <c:pt idx="100">
                  <c:v>-0.21581447428848999</c:v>
                </c:pt>
                <c:pt idx="101">
                  <c:v>-0.223589156365397</c:v>
                </c:pt>
                <c:pt idx="102">
                  <c:v>-0.23518295899977201</c:v>
                </c:pt>
                <c:pt idx="103" formatCode="0.00000">
                  <c:v>-0.24532999999999999</c:v>
                </c:pt>
                <c:pt idx="104">
                  <c:v>-0.24705598539374901</c:v>
                </c:pt>
                <c:pt idx="105">
                  <c:v>-0.24972994255358599</c:v>
                </c:pt>
                <c:pt idx="106">
                  <c:v>-0.25170574575232602</c:v>
                </c:pt>
                <c:pt idx="107">
                  <c:v>-0.25212147811885999</c:v>
                </c:pt>
                <c:pt idx="108">
                  <c:v>-0.249504664220046</c:v>
                </c:pt>
                <c:pt idx="109">
                  <c:v>-0.247324352669722</c:v>
                </c:pt>
                <c:pt idx="110" formatCode="0.00000">
                  <c:v>-0.24532999999999999</c:v>
                </c:pt>
                <c:pt idx="111">
                  <c:v>-0.237958982664779</c:v>
                </c:pt>
                <c:pt idx="112">
                  <c:v>-0.224445370955523</c:v>
                </c:pt>
                <c:pt idx="113">
                  <c:v>-0.21529895798052001</c:v>
                </c:pt>
                <c:pt idx="114">
                  <c:v>-0.20559805019843</c:v>
                </c:pt>
                <c:pt idx="115">
                  <c:v>-0.190235103061039</c:v>
                </c:pt>
                <c:pt idx="116">
                  <c:v>-0.1785794244194843</c:v>
                </c:pt>
                <c:pt idx="117">
                  <c:v>-0.1708616230679782</c:v>
                </c:pt>
                <c:pt idx="118">
                  <c:v>-0.1623679704704899</c:v>
                </c:pt>
                <c:pt idx="119">
                  <c:v>-0.15308445107655466</c:v>
                </c:pt>
                <c:pt idx="120">
                  <c:v>-0.14299862826943821</c:v>
                </c:pt>
                <c:pt idx="121">
                  <c:v>-0.13209822039821678</c:v>
                </c:pt>
                <c:pt idx="122">
                  <c:v>-0.12037246757568344</c:v>
                </c:pt>
                <c:pt idx="123">
                  <c:v>-0.10781120464688916</c:v>
                </c:pt>
                <c:pt idx="124">
                  <c:v>-9.4406116044135485E-2</c:v>
                </c:pt>
                <c:pt idx="125">
                  <c:v>-8.0151884584511987E-2</c:v>
                </c:pt>
                <c:pt idx="126">
                  <c:v>-6.5050570571859825E-2</c:v>
                </c:pt>
                <c:pt idx="127">
                  <c:v>-4.9136040436867458E-2</c:v>
                </c:pt>
                <c:pt idx="128">
                  <c:v>-3.2687410979116191E-2</c:v>
                </c:pt>
                <c:pt idx="129">
                  <c:v>-1.0341048647348208E-2</c:v>
                </c:pt>
              </c:numCache>
              <c:extLst xmlns:c15="http://schemas.microsoft.com/office/drawing/2012/chart"/>
            </c:numRef>
          </c:yVal>
          <c:smooth val="1"/>
          <c:extLst>
            <c:ext xmlns:c16="http://schemas.microsoft.com/office/drawing/2014/chart" uri="{C3380CC4-5D6E-409C-BE32-E72D297353CC}">
              <c16:uniqueId val="{00000000-99A7-48CC-98F3-38768E7B7AEC}"/>
            </c:ext>
          </c:extLst>
        </c:ser>
        <c:ser>
          <c:idx val="2"/>
          <c:order val="1"/>
          <c:tx>
            <c:strRef>
              <c:f>Sheet1!$E$9</c:f>
              <c:strCache>
                <c:ptCount val="1"/>
                <c:pt idx="0">
                  <c:v>Re 1000</c:v>
                </c:pt>
              </c:strCache>
              <c:extLst xmlns:c15="http://schemas.microsoft.com/office/drawing/2012/chart"/>
            </c:strRef>
          </c:tx>
          <c:spPr>
            <a:ln w="19050" cap="rnd">
              <a:solidFill>
                <a:schemeClr val="accent3"/>
              </a:solidFill>
              <a:round/>
            </a:ln>
            <a:effectLst/>
          </c:spPr>
          <c:marker>
            <c:symbol val="none"/>
          </c:marker>
          <c:xVal>
            <c:numRef>
              <c:f>Sheet1!$B$10:$B$139</c:f>
              <c:numCache>
                <c:formatCode>General</c:formatCode>
                <c:ptCount val="130"/>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0.18461538461538463</c:v>
                </c:pt>
                <c:pt idx="24">
                  <c:v>0.19230769230769232</c:v>
                </c:pt>
                <c:pt idx="25">
                  <c:v>0.2</c:v>
                </c:pt>
                <c:pt idx="26">
                  <c:v>0.2076923076923077</c:v>
                </c:pt>
                <c:pt idx="27">
                  <c:v>0.2153846153846154</c:v>
                </c:pt>
                <c:pt idx="28">
                  <c:v>0.22307692307692309</c:v>
                </c:pt>
                <c:pt idx="29">
                  <c:v>0.23076923076923078</c:v>
                </c:pt>
                <c:pt idx="30">
                  <c:v>0.23846153846153847</c:v>
                </c:pt>
                <c:pt idx="31">
                  <c:v>0.24615384615384617</c:v>
                </c:pt>
                <c:pt idx="32">
                  <c:v>0.25384615384615383</c:v>
                </c:pt>
                <c:pt idx="33">
                  <c:v>0.26153846153846155</c:v>
                </c:pt>
                <c:pt idx="34">
                  <c:v>0.26923076923076922</c:v>
                </c:pt>
                <c:pt idx="35">
                  <c:v>0.27692307692307694</c:v>
                </c:pt>
                <c:pt idx="36">
                  <c:v>0.2846153846153846</c:v>
                </c:pt>
                <c:pt idx="37">
                  <c:v>0.29230769230769232</c:v>
                </c:pt>
                <c:pt idx="38">
                  <c:v>0.3</c:v>
                </c:pt>
                <c:pt idx="39">
                  <c:v>0.30769230769230771</c:v>
                </c:pt>
                <c:pt idx="40">
                  <c:v>0.31538461538461537</c:v>
                </c:pt>
                <c:pt idx="41">
                  <c:v>0.32307692307692309</c:v>
                </c:pt>
                <c:pt idx="42">
                  <c:v>0.33076923076923076</c:v>
                </c:pt>
                <c:pt idx="43">
                  <c:v>0.33846153846153848</c:v>
                </c:pt>
                <c:pt idx="44">
                  <c:v>0.34615384615384615</c:v>
                </c:pt>
                <c:pt idx="45">
                  <c:v>0.35384615384615387</c:v>
                </c:pt>
                <c:pt idx="46">
                  <c:v>0.36153846153846153</c:v>
                </c:pt>
                <c:pt idx="47">
                  <c:v>0.36923076923076925</c:v>
                </c:pt>
                <c:pt idx="48">
                  <c:v>0.37692307692307692</c:v>
                </c:pt>
                <c:pt idx="49">
                  <c:v>0.38461538461538464</c:v>
                </c:pt>
                <c:pt idx="50">
                  <c:v>0.3923076923076923</c:v>
                </c:pt>
                <c:pt idx="51">
                  <c:v>0.4</c:v>
                </c:pt>
                <c:pt idx="52">
                  <c:v>0.40769230769230769</c:v>
                </c:pt>
                <c:pt idx="53">
                  <c:v>0.41538461538461541</c:v>
                </c:pt>
                <c:pt idx="54">
                  <c:v>0.42307692307692307</c:v>
                </c:pt>
                <c:pt idx="55">
                  <c:v>0.43076923076923079</c:v>
                </c:pt>
                <c:pt idx="56">
                  <c:v>0.43846153846153846</c:v>
                </c:pt>
                <c:pt idx="57">
                  <c:v>0.44615384615384618</c:v>
                </c:pt>
                <c:pt idx="58">
                  <c:v>0.45384615384615384</c:v>
                </c:pt>
                <c:pt idx="59">
                  <c:v>0.46153846153846156</c:v>
                </c:pt>
                <c:pt idx="60">
                  <c:v>0.46923076923076923</c:v>
                </c:pt>
                <c:pt idx="61">
                  <c:v>0.47692307692307695</c:v>
                </c:pt>
                <c:pt idx="62">
                  <c:v>0.48461538461538461</c:v>
                </c:pt>
                <c:pt idx="63">
                  <c:v>0.49230769230769234</c:v>
                </c:pt>
                <c:pt idx="64">
                  <c:v>0.5</c:v>
                </c:pt>
                <c:pt idx="65">
                  <c:v>0.50769230769230766</c:v>
                </c:pt>
                <c:pt idx="66">
                  <c:v>0.51538461538461533</c:v>
                </c:pt>
                <c:pt idx="67">
                  <c:v>0.52307692307692311</c:v>
                </c:pt>
                <c:pt idx="68">
                  <c:v>0.53076923076923077</c:v>
                </c:pt>
                <c:pt idx="69">
                  <c:v>0.53846153846153844</c:v>
                </c:pt>
                <c:pt idx="70">
                  <c:v>0.5461538461538461</c:v>
                </c:pt>
                <c:pt idx="71">
                  <c:v>0.55384615384615388</c:v>
                </c:pt>
                <c:pt idx="72">
                  <c:v>0.56153846153846154</c:v>
                </c:pt>
                <c:pt idx="73">
                  <c:v>0.56923076923076921</c:v>
                </c:pt>
                <c:pt idx="74">
                  <c:v>0.57692307692307687</c:v>
                </c:pt>
                <c:pt idx="75">
                  <c:v>0.58461538461538465</c:v>
                </c:pt>
                <c:pt idx="76">
                  <c:v>0.59230769230769231</c:v>
                </c:pt>
                <c:pt idx="77">
                  <c:v>0.6</c:v>
                </c:pt>
                <c:pt idx="78">
                  <c:v>0.60769230769230764</c:v>
                </c:pt>
                <c:pt idx="79">
                  <c:v>0.61538461538461542</c:v>
                </c:pt>
                <c:pt idx="80">
                  <c:v>0.62307692307692308</c:v>
                </c:pt>
                <c:pt idx="81">
                  <c:v>0.63076923076923075</c:v>
                </c:pt>
                <c:pt idx="82">
                  <c:v>0.63846153846153841</c:v>
                </c:pt>
                <c:pt idx="83">
                  <c:v>0.64615384615384619</c:v>
                </c:pt>
                <c:pt idx="84">
                  <c:v>0.65384615384615385</c:v>
                </c:pt>
                <c:pt idx="85">
                  <c:v>0.66153846153846152</c:v>
                </c:pt>
                <c:pt idx="86">
                  <c:v>0.66923076923076918</c:v>
                </c:pt>
                <c:pt idx="87">
                  <c:v>0.67692307692307696</c:v>
                </c:pt>
                <c:pt idx="88">
                  <c:v>0.68461538461538463</c:v>
                </c:pt>
                <c:pt idx="89">
                  <c:v>0.69230769230769229</c:v>
                </c:pt>
                <c:pt idx="90">
                  <c:v>0.7</c:v>
                </c:pt>
                <c:pt idx="91">
                  <c:v>0.70769230769230773</c:v>
                </c:pt>
                <c:pt idx="92">
                  <c:v>0.7153846153846154</c:v>
                </c:pt>
                <c:pt idx="93">
                  <c:v>0.72307692307692306</c:v>
                </c:pt>
                <c:pt idx="94">
                  <c:v>0.73076923076923073</c:v>
                </c:pt>
                <c:pt idx="95">
                  <c:v>0.7384615384615385</c:v>
                </c:pt>
                <c:pt idx="96">
                  <c:v>0.74615384615384617</c:v>
                </c:pt>
                <c:pt idx="97">
                  <c:v>0.75384615384615383</c:v>
                </c:pt>
                <c:pt idx="98">
                  <c:v>0.7615384615384615</c:v>
                </c:pt>
                <c:pt idx="99">
                  <c:v>0.76923076923076927</c:v>
                </c:pt>
                <c:pt idx="100">
                  <c:v>0.77692307692307694</c:v>
                </c:pt>
                <c:pt idx="101">
                  <c:v>0.7846153846153846</c:v>
                </c:pt>
                <c:pt idx="102">
                  <c:v>0.79230769230769227</c:v>
                </c:pt>
                <c:pt idx="103">
                  <c:v>0.8</c:v>
                </c:pt>
                <c:pt idx="104">
                  <c:v>0.80769230769230771</c:v>
                </c:pt>
                <c:pt idx="105">
                  <c:v>0.81538461538461537</c:v>
                </c:pt>
                <c:pt idx="106">
                  <c:v>0.82307692307692304</c:v>
                </c:pt>
                <c:pt idx="107">
                  <c:v>0.83076923076923082</c:v>
                </c:pt>
                <c:pt idx="108">
                  <c:v>0.83846153846153848</c:v>
                </c:pt>
                <c:pt idx="109">
                  <c:v>0.84615384615384615</c:v>
                </c:pt>
                <c:pt idx="110">
                  <c:v>0.85384615384615381</c:v>
                </c:pt>
                <c:pt idx="111">
                  <c:v>0.86153846153846159</c:v>
                </c:pt>
                <c:pt idx="112">
                  <c:v>0.86923076923076925</c:v>
                </c:pt>
                <c:pt idx="113">
                  <c:v>0.87692307692307692</c:v>
                </c:pt>
                <c:pt idx="114">
                  <c:v>0.88461538461538458</c:v>
                </c:pt>
                <c:pt idx="115">
                  <c:v>0.89230769230769236</c:v>
                </c:pt>
                <c:pt idx="116">
                  <c:v>0.9</c:v>
                </c:pt>
                <c:pt idx="117">
                  <c:v>0.90769230769230769</c:v>
                </c:pt>
                <c:pt idx="118">
                  <c:v>0.91538461538461535</c:v>
                </c:pt>
                <c:pt idx="119">
                  <c:v>0.92307692307692313</c:v>
                </c:pt>
                <c:pt idx="120">
                  <c:v>0.93076923076923079</c:v>
                </c:pt>
                <c:pt idx="121">
                  <c:v>0.93846153846153846</c:v>
                </c:pt>
                <c:pt idx="122">
                  <c:v>0.94615384615384612</c:v>
                </c:pt>
                <c:pt idx="123">
                  <c:v>0.9538461538461539</c:v>
                </c:pt>
                <c:pt idx="124">
                  <c:v>0.96153846153846156</c:v>
                </c:pt>
                <c:pt idx="125">
                  <c:v>0.96923076923076923</c:v>
                </c:pt>
                <c:pt idx="126">
                  <c:v>0.97692307692307689</c:v>
                </c:pt>
                <c:pt idx="127">
                  <c:v>0.98461538461538467</c:v>
                </c:pt>
                <c:pt idx="128">
                  <c:v>0.99230769230769234</c:v>
                </c:pt>
                <c:pt idx="129">
                  <c:v>1</c:v>
                </c:pt>
              </c:numCache>
              <c:extLst xmlns:c15="http://schemas.microsoft.com/office/drawing/2012/chart"/>
            </c:numRef>
          </c:xVal>
          <c:yVal>
            <c:numRef>
              <c:f>Sheet1!$E$10:$E$139</c:f>
              <c:numCache>
                <c:formatCode>General</c:formatCode>
                <c:ptCount val="130"/>
                <c:pt idx="0">
                  <c:v>4.000493273632122E-4</c:v>
                </c:pt>
                <c:pt idx="1">
                  <c:v>5.0455520429771222E-2</c:v>
                </c:pt>
                <c:pt idx="2">
                  <c:v>9.4851534098337603E-2</c:v>
                </c:pt>
                <c:pt idx="3">
                  <c:v>0.13387769735970778</c:v>
                </c:pt>
                <c:pt idx="4">
                  <c:v>0.16784449278499844</c:v>
                </c:pt>
                <c:pt idx="5">
                  <c:v>0.20717679675442</c:v>
                </c:pt>
                <c:pt idx="6">
                  <c:v>0.25236460673229</c:v>
                </c:pt>
                <c:pt idx="7">
                  <c:v>0.27395667096958998</c:v>
                </c:pt>
                <c:pt idx="8" formatCode="0.00000">
                  <c:v>0.27484999999999998</c:v>
                </c:pt>
                <c:pt idx="9" formatCode="0.00000">
                  <c:v>0.29011999999999999</c:v>
                </c:pt>
                <c:pt idx="10" formatCode="0.00000">
                  <c:v>0.30353000000000002</c:v>
                </c:pt>
                <c:pt idx="11">
                  <c:v>0.31507418965509398</c:v>
                </c:pt>
                <c:pt idx="12" formatCode="0.00000">
                  <c:v>0.32627</c:v>
                </c:pt>
                <c:pt idx="13">
                  <c:v>0.33815036268920001</c:v>
                </c:pt>
                <c:pt idx="14">
                  <c:v>0.3430603853409</c:v>
                </c:pt>
                <c:pt idx="15">
                  <c:v>0.34828315828450002</c:v>
                </c:pt>
                <c:pt idx="16">
                  <c:v>0.35377221717599899</c:v>
                </c:pt>
                <c:pt idx="17">
                  <c:v>0.35869415540715172</c:v>
                </c:pt>
                <c:pt idx="18">
                  <c:v>0.36481892177287117</c:v>
                </c:pt>
                <c:pt idx="19">
                  <c:v>0.37010301668769569</c:v>
                </c:pt>
                <c:pt idx="20">
                  <c:v>0.3744980391831727</c:v>
                </c:pt>
                <c:pt idx="21">
                  <c:v>0.37795725088758125</c:v>
                </c:pt>
                <c:pt idx="22">
                  <c:v>0.38044017329636193</c:v>
                </c:pt>
                <c:pt idx="23">
                  <c:v>0.38191564193769872</c:v>
                </c:pt>
                <c:pt idx="24">
                  <c:v>0.38236370001179437</c:v>
                </c:pt>
                <c:pt idx="25">
                  <c:v>0.38177664071782569</c:v>
                </c:pt>
                <c:pt idx="26">
                  <c:v>0.38015941629520472</c:v>
                </c:pt>
                <c:pt idx="27">
                  <c:v>0.37752955856844661</c:v>
                </c:pt>
                <c:pt idx="28">
                  <c:v>0.37391669997834831</c:v>
                </c:pt>
                <c:pt idx="29">
                  <c:v>0.36936175417403244</c:v>
                </c:pt>
                <c:pt idx="30">
                  <c:v>0.3639157998480812</c:v>
                </c:pt>
                <c:pt idx="31">
                  <c:v>0.35763871232236438</c:v>
                </c:pt>
                <c:pt idx="32">
                  <c:v>0.35059759097469034</c:v>
                </c:pt>
                <c:pt idx="33">
                  <c:v>0.3428650408406082</c:v>
                </c:pt>
                <c:pt idx="34">
                  <c:v>0.33451737104827739</c:v>
                </c:pt>
                <c:pt idx="35">
                  <c:v>0.32563277912766408</c:v>
                </c:pt>
                <c:pt idx="36">
                  <c:v>0.31628958679377445</c:v>
                </c:pt>
                <c:pt idx="37">
                  <c:v>0.30656459113943507</c:v>
                </c:pt>
                <c:pt idx="38">
                  <c:v>0.29653158322905437</c:v>
                </c:pt>
                <c:pt idx="39">
                  <c:v>0.28626007816397131</c:v>
                </c:pt>
                <c:pt idx="40">
                  <c:v>0.27581428374606681</c:v>
                </c:pt>
                <c:pt idx="41">
                  <c:v>0.26525232499977974</c:v>
                </c:pt>
                <c:pt idx="42">
                  <c:v>0.25462572443769443</c:v>
                </c:pt>
                <c:pt idx="43">
                  <c:v>0.24397913027286242</c:v>
                </c:pt>
                <c:pt idx="44">
                  <c:v>0.23335027048199614</c:v>
                </c:pt>
                <c:pt idx="45">
                  <c:v>0.22277010758899016</c:v>
                </c:pt>
                <c:pt idx="46">
                  <c:v>0.21226315939572379</c:v>
                </c:pt>
                <c:pt idx="47">
                  <c:v>0.20184795299946878</c:v>
                </c:pt>
                <c:pt idx="48">
                  <c:v>0.19153757426163542</c:v>
                </c:pt>
                <c:pt idx="49">
                  <c:v>0.18134028118159595</c:v>
                </c:pt>
                <c:pt idx="50">
                  <c:v>0.17126014765449415</c:v>
                </c:pt>
                <c:pt idx="51">
                  <c:v>0.16129771289344577</c:v>
                </c:pt>
                <c:pt idx="52">
                  <c:v>0.1514506114332998</c:v>
                </c:pt>
                <c:pt idx="53">
                  <c:v>0.14171416826866265</c:v>
                </c:pt>
                <c:pt idx="54">
                  <c:v>0.13208194356989184</c:v>
                </c:pt>
                <c:pt idx="55">
                  <c:v>0.12254622060528975</c:v>
                </c:pt>
                <c:pt idx="56">
                  <c:v>0.11309842977761415</c:v>
                </c:pt>
                <c:pt idx="57">
                  <c:v>0.10372950965701332</c:v>
                </c:pt>
                <c:pt idx="58">
                  <c:v>9.4430204210282823E-2</c:v>
                </c:pt>
                <c:pt idx="59">
                  <c:v>8.5191301897382138E-2</c:v>
                </c:pt>
                <c:pt idx="60">
                  <c:v>7.6003819709373713E-2</c:v>
                </c:pt>
                <c:pt idx="61">
                  <c:v>6.6859140217937096E-2</c:v>
                </c:pt>
                <c:pt idx="62">
                  <c:v>5.7749106480145675E-2</c:v>
                </c:pt>
                <c:pt idx="63">
                  <c:v>4.8666083354474282E-2</c:v>
                </c:pt>
                <c:pt idx="64">
                  <c:v>3.9602990303984585E-2</c:v>
                </c:pt>
                <c:pt idx="65">
                  <c:v>3.0553313422219442E-2</c:v>
                </c:pt>
                <c:pt idx="66">
                  <c:v>2.1511101047357085E-2</c:v>
                </c:pt>
                <c:pt idx="67">
                  <c:v>1.2470949130384247E-2</c:v>
                </c:pt>
                <c:pt idx="68">
                  <c:v>3.427979555814416E-3</c:v>
                </c:pt>
                <c:pt idx="69">
                  <c:v>-5.6221843253150662E-3</c:v>
                </c:pt>
                <c:pt idx="70">
                  <c:v>-1.4683443055574608E-2</c:v>
                </c:pt>
                <c:pt idx="71">
                  <c:v>-2.3759245065683342E-2</c:v>
                </c:pt>
                <c:pt idx="72">
                  <c:v>-3.2852608701390805E-2</c:v>
                </c:pt>
                <c:pt idx="73">
                  <c:v>-4.1966142038801411E-2</c:v>
                </c:pt>
                <c:pt idx="74">
                  <c:v>-5.11020611672095E-2</c:v>
                </c:pt>
                <c:pt idx="75">
                  <c:v>-6.0262208772659046E-2</c:v>
                </c:pt>
                <c:pt idx="76">
                  <c:v>-6.9448075084161939E-2</c:v>
                </c:pt>
                <c:pt idx="77">
                  <c:v>-7.8660825294748909E-2</c:v>
                </c:pt>
                <c:pt idx="78">
                  <c:v>-8.7901337186862452E-2</c:v>
                </c:pt>
                <c:pt idx="79">
                  <c:v>-9.7170255735063257E-2</c:v>
                </c:pt>
                <c:pt idx="80">
                  <c:v>-0.10646807055707609</c:v>
                </c:pt>
                <c:pt idx="81">
                  <c:v>-0.11579522616476608</c:v>
                </c:pt>
                <c:pt idx="82">
                  <c:v>-0.12515227357933054</c:v>
                </c:pt>
                <c:pt idx="83">
                  <c:v>-0.1345400768858758</c:v>
                </c:pt>
                <c:pt idx="84">
                  <c:v>-0.14396008627135171</c:v>
                </c:pt>
                <c:pt idx="85">
                  <c:v>-0.1534146945883999</c:v>
                </c:pt>
                <c:pt idx="86">
                  <c:v>-0.16290769121467777</c:v>
                </c:pt>
                <c:pt idx="87">
                  <c:v>-0.17244483186540324</c:v>
                </c:pt>
                <c:pt idx="88">
                  <c:v>-0.18203453706404213</c:v>
                </c:pt>
                <c:pt idx="89">
                  <c:v>-0.19168873402349132</c:v>
                </c:pt>
                <c:pt idx="90">
                  <c:v>-0.20142384523879248</c:v>
                </c:pt>
                <c:pt idx="91">
                  <c:v>-0.21126192238128993</c:v>
                </c:pt>
                <c:pt idx="92">
                  <c:v>-0.22123190243504676</c:v>
                </c:pt>
                <c:pt idx="93">
                  <c:v>-0.23137094563829969</c:v>
                </c:pt>
                <c:pt idx="94">
                  <c:v>-0.24172577644781801</c:v>
                </c:pt>
                <c:pt idx="95">
                  <c:v>-0.25235391157056714</c:v>
                </c:pt>
                <c:pt idx="96">
                  <c:v>-0.2633245976107601</c:v>
                </c:pt>
                <c:pt idx="97">
                  <c:v>-0.27471921901316909</c:v>
                </c:pt>
                <c:pt idx="98">
                  <c:v>-0.28663085161512225</c:v>
                </c:pt>
                <c:pt idx="99">
                  <c:v>-0.29916255660243929</c:v>
                </c:pt>
                <c:pt idx="100">
                  <c:v>-0.3124239179494121</c:v>
                </c:pt>
                <c:pt idx="101">
                  <c:v>-0.32652526123575887</c:v>
                </c:pt>
                <c:pt idx="102">
                  <c:v>-0.34156895107546942</c:v>
                </c:pt>
                <c:pt idx="103">
                  <c:v>-0.3576372017622465</c:v>
                </c:pt>
                <c:pt idx="104">
                  <c:v>-0.37477596910909661</c:v>
                </c:pt>
                <c:pt idx="105">
                  <c:v>-0.39297479070351293</c:v>
                </c:pt>
                <c:pt idx="106">
                  <c:v>-0.41214293620930964</c:v>
                </c:pt>
                <c:pt idx="107">
                  <c:v>-0.43208297839904164</c:v>
                </c:pt>
                <c:pt idx="108">
                  <c:v>-0.45246388645799673</c:v>
                </c:pt>
                <c:pt idx="109">
                  <c:v>-0.47279693793114369</c:v>
                </c:pt>
                <c:pt idx="110">
                  <c:v>-0.49241896892718506</c:v>
                </c:pt>
                <c:pt idx="111">
                  <c:v>-0.51048847190272095</c:v>
                </c:pt>
                <c:pt idx="112">
                  <c:v>-0.52600037655296494</c:v>
                </c:pt>
                <c:pt idx="113">
                  <c:v>-0.5378245784909268</c:v>
                </c:pt>
                <c:pt idx="114">
                  <c:v>-0.5447709757115391</c:v>
                </c:pt>
                <c:pt idx="115">
                  <c:v>-0.54567991203362198</c:v>
                </c:pt>
                <c:pt idx="116">
                  <c:v>-0.53953174337890064</c:v>
                </c:pt>
                <c:pt idx="117">
                  <c:v>-0.50556397192890101</c:v>
                </c:pt>
                <c:pt idx="118">
                  <c:v>-0.45033799301211203</c:v>
                </c:pt>
                <c:pt idx="119">
                  <c:v>-0.30318069945280002</c:v>
                </c:pt>
                <c:pt idx="120">
                  <c:v>-0.25061988712444999</c:v>
                </c:pt>
                <c:pt idx="121" formatCode="0.00000">
                  <c:v>-0.13774309615834901</c:v>
                </c:pt>
                <c:pt idx="122" formatCode="0.00000">
                  <c:v>-9.2659230459902306E-2</c:v>
                </c:pt>
                <c:pt idx="123" formatCode="0.00000">
                  <c:v>-2.7565871613516601E-2</c:v>
                </c:pt>
                <c:pt idx="124" formatCode="0.00000">
                  <c:v>-2.2521887271006239E-2</c:v>
                </c:pt>
                <c:pt idx="125">
                  <c:v>-1.7889695121806801E-2</c:v>
                </c:pt>
                <c:pt idx="126">
                  <c:v>-1.27056576303602E-2</c:v>
                </c:pt>
                <c:pt idx="127">
                  <c:v>-7.9112534132900394E-3</c:v>
                </c:pt>
                <c:pt idx="128">
                  <c:v>-3.6306611018265202E-3</c:v>
                </c:pt>
                <c:pt idx="129">
                  <c:v>4.4787189076095742E-4</c:v>
                </c:pt>
              </c:numCache>
              <c:extLst xmlns:c15="http://schemas.microsoft.com/office/drawing/2012/chart"/>
            </c:numRef>
          </c:yVal>
          <c:smooth val="1"/>
          <c:extLst>
            <c:ext xmlns:c16="http://schemas.microsoft.com/office/drawing/2014/chart" uri="{C3380CC4-5D6E-409C-BE32-E72D297353CC}">
              <c16:uniqueId val="{00000001-99A7-48CC-98F3-38768E7B7AEC}"/>
            </c:ext>
          </c:extLst>
        </c:ser>
        <c:ser>
          <c:idx val="3"/>
          <c:order val="2"/>
          <c:tx>
            <c:strRef>
              <c:f>Sheet1!$F$9</c:f>
              <c:strCache>
                <c:ptCount val="1"/>
                <c:pt idx="0">
                  <c:v>Re 3200</c:v>
                </c:pt>
              </c:strCache>
              <c:extLst xmlns:c15="http://schemas.microsoft.com/office/drawing/2012/chart"/>
            </c:strRef>
          </c:tx>
          <c:spPr>
            <a:ln w="19050" cap="rnd">
              <a:solidFill>
                <a:schemeClr val="accent4"/>
              </a:solidFill>
              <a:round/>
            </a:ln>
            <a:effectLst/>
          </c:spPr>
          <c:marker>
            <c:symbol val="none"/>
          </c:marker>
          <c:xVal>
            <c:numRef>
              <c:f>Sheet1!$B$10:$B$139</c:f>
              <c:numCache>
                <c:formatCode>General</c:formatCode>
                <c:ptCount val="130"/>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0.18461538461538463</c:v>
                </c:pt>
                <c:pt idx="24">
                  <c:v>0.19230769230769232</c:v>
                </c:pt>
                <c:pt idx="25">
                  <c:v>0.2</c:v>
                </c:pt>
                <c:pt idx="26">
                  <c:v>0.2076923076923077</c:v>
                </c:pt>
                <c:pt idx="27">
                  <c:v>0.2153846153846154</c:v>
                </c:pt>
                <c:pt idx="28">
                  <c:v>0.22307692307692309</c:v>
                </c:pt>
                <c:pt idx="29">
                  <c:v>0.23076923076923078</c:v>
                </c:pt>
                <c:pt idx="30">
                  <c:v>0.23846153846153847</c:v>
                </c:pt>
                <c:pt idx="31">
                  <c:v>0.24615384615384617</c:v>
                </c:pt>
                <c:pt idx="32">
                  <c:v>0.25384615384615383</c:v>
                </c:pt>
                <c:pt idx="33">
                  <c:v>0.26153846153846155</c:v>
                </c:pt>
                <c:pt idx="34">
                  <c:v>0.26923076923076922</c:v>
                </c:pt>
                <c:pt idx="35">
                  <c:v>0.27692307692307694</c:v>
                </c:pt>
                <c:pt idx="36">
                  <c:v>0.2846153846153846</c:v>
                </c:pt>
                <c:pt idx="37">
                  <c:v>0.29230769230769232</c:v>
                </c:pt>
                <c:pt idx="38">
                  <c:v>0.3</c:v>
                </c:pt>
                <c:pt idx="39">
                  <c:v>0.30769230769230771</c:v>
                </c:pt>
                <c:pt idx="40">
                  <c:v>0.31538461538461537</c:v>
                </c:pt>
                <c:pt idx="41">
                  <c:v>0.32307692307692309</c:v>
                </c:pt>
                <c:pt idx="42">
                  <c:v>0.33076923076923076</c:v>
                </c:pt>
                <c:pt idx="43">
                  <c:v>0.33846153846153848</c:v>
                </c:pt>
                <c:pt idx="44">
                  <c:v>0.34615384615384615</c:v>
                </c:pt>
                <c:pt idx="45">
                  <c:v>0.35384615384615387</c:v>
                </c:pt>
                <c:pt idx="46">
                  <c:v>0.36153846153846153</c:v>
                </c:pt>
                <c:pt idx="47">
                  <c:v>0.36923076923076925</c:v>
                </c:pt>
                <c:pt idx="48">
                  <c:v>0.37692307692307692</c:v>
                </c:pt>
                <c:pt idx="49">
                  <c:v>0.38461538461538464</c:v>
                </c:pt>
                <c:pt idx="50">
                  <c:v>0.3923076923076923</c:v>
                </c:pt>
                <c:pt idx="51">
                  <c:v>0.4</c:v>
                </c:pt>
                <c:pt idx="52">
                  <c:v>0.40769230769230769</c:v>
                </c:pt>
                <c:pt idx="53">
                  <c:v>0.41538461538461541</c:v>
                </c:pt>
                <c:pt idx="54">
                  <c:v>0.42307692307692307</c:v>
                </c:pt>
                <c:pt idx="55">
                  <c:v>0.43076923076923079</c:v>
                </c:pt>
                <c:pt idx="56">
                  <c:v>0.43846153846153846</c:v>
                </c:pt>
                <c:pt idx="57">
                  <c:v>0.44615384615384618</c:v>
                </c:pt>
                <c:pt idx="58">
                  <c:v>0.45384615384615384</c:v>
                </c:pt>
                <c:pt idx="59">
                  <c:v>0.46153846153846156</c:v>
                </c:pt>
                <c:pt idx="60">
                  <c:v>0.46923076923076923</c:v>
                </c:pt>
                <c:pt idx="61">
                  <c:v>0.47692307692307695</c:v>
                </c:pt>
                <c:pt idx="62">
                  <c:v>0.48461538461538461</c:v>
                </c:pt>
                <c:pt idx="63">
                  <c:v>0.49230769230769234</c:v>
                </c:pt>
                <c:pt idx="64">
                  <c:v>0.5</c:v>
                </c:pt>
                <c:pt idx="65">
                  <c:v>0.50769230769230766</c:v>
                </c:pt>
                <c:pt idx="66">
                  <c:v>0.51538461538461533</c:v>
                </c:pt>
                <c:pt idx="67">
                  <c:v>0.52307692307692311</c:v>
                </c:pt>
                <c:pt idx="68">
                  <c:v>0.53076923076923077</c:v>
                </c:pt>
                <c:pt idx="69">
                  <c:v>0.53846153846153844</c:v>
                </c:pt>
                <c:pt idx="70">
                  <c:v>0.5461538461538461</c:v>
                </c:pt>
                <c:pt idx="71">
                  <c:v>0.55384615384615388</c:v>
                </c:pt>
                <c:pt idx="72">
                  <c:v>0.56153846153846154</c:v>
                </c:pt>
                <c:pt idx="73">
                  <c:v>0.56923076923076921</c:v>
                </c:pt>
                <c:pt idx="74">
                  <c:v>0.57692307692307687</c:v>
                </c:pt>
                <c:pt idx="75">
                  <c:v>0.58461538461538465</c:v>
                </c:pt>
                <c:pt idx="76">
                  <c:v>0.59230769230769231</c:v>
                </c:pt>
                <c:pt idx="77">
                  <c:v>0.6</c:v>
                </c:pt>
                <c:pt idx="78">
                  <c:v>0.60769230769230764</c:v>
                </c:pt>
                <c:pt idx="79">
                  <c:v>0.61538461538461542</c:v>
                </c:pt>
                <c:pt idx="80">
                  <c:v>0.62307692307692308</c:v>
                </c:pt>
                <c:pt idx="81">
                  <c:v>0.63076923076923075</c:v>
                </c:pt>
                <c:pt idx="82">
                  <c:v>0.63846153846153841</c:v>
                </c:pt>
                <c:pt idx="83">
                  <c:v>0.64615384615384619</c:v>
                </c:pt>
                <c:pt idx="84">
                  <c:v>0.65384615384615385</c:v>
                </c:pt>
                <c:pt idx="85">
                  <c:v>0.66153846153846152</c:v>
                </c:pt>
                <c:pt idx="86">
                  <c:v>0.66923076923076918</c:v>
                </c:pt>
                <c:pt idx="87">
                  <c:v>0.67692307692307696</c:v>
                </c:pt>
                <c:pt idx="88">
                  <c:v>0.68461538461538463</c:v>
                </c:pt>
                <c:pt idx="89">
                  <c:v>0.69230769230769229</c:v>
                </c:pt>
                <c:pt idx="90">
                  <c:v>0.7</c:v>
                </c:pt>
                <c:pt idx="91">
                  <c:v>0.70769230769230773</c:v>
                </c:pt>
                <c:pt idx="92">
                  <c:v>0.7153846153846154</c:v>
                </c:pt>
                <c:pt idx="93">
                  <c:v>0.72307692307692306</c:v>
                </c:pt>
                <c:pt idx="94">
                  <c:v>0.73076923076923073</c:v>
                </c:pt>
                <c:pt idx="95">
                  <c:v>0.7384615384615385</c:v>
                </c:pt>
                <c:pt idx="96">
                  <c:v>0.74615384615384617</c:v>
                </c:pt>
                <c:pt idx="97">
                  <c:v>0.75384615384615383</c:v>
                </c:pt>
                <c:pt idx="98">
                  <c:v>0.7615384615384615</c:v>
                </c:pt>
                <c:pt idx="99">
                  <c:v>0.76923076923076927</c:v>
                </c:pt>
                <c:pt idx="100">
                  <c:v>0.77692307692307694</c:v>
                </c:pt>
                <c:pt idx="101">
                  <c:v>0.7846153846153846</c:v>
                </c:pt>
                <c:pt idx="102">
                  <c:v>0.79230769230769227</c:v>
                </c:pt>
                <c:pt idx="103">
                  <c:v>0.8</c:v>
                </c:pt>
                <c:pt idx="104">
                  <c:v>0.80769230769230771</c:v>
                </c:pt>
                <c:pt idx="105">
                  <c:v>0.81538461538461537</c:v>
                </c:pt>
                <c:pt idx="106">
                  <c:v>0.82307692307692304</c:v>
                </c:pt>
                <c:pt idx="107">
                  <c:v>0.83076923076923082</c:v>
                </c:pt>
                <c:pt idx="108">
                  <c:v>0.83846153846153848</c:v>
                </c:pt>
                <c:pt idx="109">
                  <c:v>0.84615384615384615</c:v>
                </c:pt>
                <c:pt idx="110">
                  <c:v>0.85384615384615381</c:v>
                </c:pt>
                <c:pt idx="111">
                  <c:v>0.86153846153846159</c:v>
                </c:pt>
                <c:pt idx="112">
                  <c:v>0.86923076923076925</c:v>
                </c:pt>
                <c:pt idx="113">
                  <c:v>0.87692307692307692</c:v>
                </c:pt>
                <c:pt idx="114">
                  <c:v>0.88461538461538458</c:v>
                </c:pt>
                <c:pt idx="115">
                  <c:v>0.89230769230769236</c:v>
                </c:pt>
                <c:pt idx="116">
                  <c:v>0.9</c:v>
                </c:pt>
                <c:pt idx="117">
                  <c:v>0.90769230769230769</c:v>
                </c:pt>
                <c:pt idx="118">
                  <c:v>0.91538461538461535</c:v>
                </c:pt>
                <c:pt idx="119">
                  <c:v>0.92307692307692313</c:v>
                </c:pt>
                <c:pt idx="120">
                  <c:v>0.93076923076923079</c:v>
                </c:pt>
                <c:pt idx="121">
                  <c:v>0.93846153846153846</c:v>
                </c:pt>
                <c:pt idx="122">
                  <c:v>0.94615384615384612</c:v>
                </c:pt>
                <c:pt idx="123">
                  <c:v>0.9538461538461539</c:v>
                </c:pt>
                <c:pt idx="124">
                  <c:v>0.96153846153846156</c:v>
                </c:pt>
                <c:pt idx="125">
                  <c:v>0.96923076923076923</c:v>
                </c:pt>
                <c:pt idx="126">
                  <c:v>0.97692307692307689</c:v>
                </c:pt>
                <c:pt idx="127">
                  <c:v>0.98461538461538467</c:v>
                </c:pt>
                <c:pt idx="128">
                  <c:v>0.99230769230769234</c:v>
                </c:pt>
                <c:pt idx="129">
                  <c:v>1</c:v>
                </c:pt>
              </c:numCache>
              <c:extLst xmlns:c15="http://schemas.microsoft.com/office/drawing/2012/chart"/>
            </c:numRef>
          </c:xVal>
          <c:yVal>
            <c:numRef>
              <c:f>Sheet1!$F$10:$F$139</c:f>
              <c:numCache>
                <c:formatCode>General</c:formatCode>
                <c:ptCount val="130"/>
                <c:pt idx="0">
                  <c:v>3.5090190428779951E-4</c:v>
                </c:pt>
                <c:pt idx="1">
                  <c:v>6.4435676516841095E-2</c:v>
                </c:pt>
                <c:pt idx="2">
                  <c:v>0.10996904221316001</c:v>
                </c:pt>
                <c:pt idx="3">
                  <c:v>0.157312070587841</c:v>
                </c:pt>
                <c:pt idx="4">
                  <c:v>0.20699120581954572</c:v>
                </c:pt>
                <c:pt idx="5">
                  <c:v>0.25985176833509599</c:v>
                </c:pt>
                <c:pt idx="6">
                  <c:v>0.306926464766894</c:v>
                </c:pt>
                <c:pt idx="7">
                  <c:v>0.35934754427566301</c:v>
                </c:pt>
                <c:pt idx="8" formatCode="0.00000">
                  <c:v>0.39560000000000001</c:v>
                </c:pt>
                <c:pt idx="9" formatCode="0.00000">
                  <c:v>0.40916999999999998</c:v>
                </c:pt>
                <c:pt idx="10" formatCode="0.00000">
                  <c:v>0.41905999999999999</c:v>
                </c:pt>
                <c:pt idx="11">
                  <c:v>0.42104160504529897</c:v>
                </c:pt>
                <c:pt idx="12" formatCode="0.00000">
                  <c:v>0.42768</c:v>
                </c:pt>
                <c:pt idx="13">
                  <c:v>0.41736002863615801</c:v>
                </c:pt>
                <c:pt idx="14">
                  <c:v>0.40918941298260902</c:v>
                </c:pt>
                <c:pt idx="15">
                  <c:v>0.39873865338059999</c:v>
                </c:pt>
                <c:pt idx="16">
                  <c:v>0.39492938169048597</c:v>
                </c:pt>
                <c:pt idx="17">
                  <c:v>0.39168732819360502</c:v>
                </c:pt>
                <c:pt idx="18">
                  <c:v>0.38295584801073701</c:v>
                </c:pt>
                <c:pt idx="19">
                  <c:v>0.37947035951957597</c:v>
                </c:pt>
                <c:pt idx="20" formatCode="0.00000">
                  <c:v>0.37119000000000002</c:v>
                </c:pt>
                <c:pt idx="21">
                  <c:v>0.36936528839247301</c:v>
                </c:pt>
                <c:pt idx="22">
                  <c:v>0.36809329123924101</c:v>
                </c:pt>
                <c:pt idx="23">
                  <c:v>0.36784532834278499</c:v>
                </c:pt>
                <c:pt idx="24">
                  <c:v>0.36548947403839199</c:v>
                </c:pt>
                <c:pt idx="25">
                  <c:v>0.36398220839708201</c:v>
                </c:pt>
                <c:pt idx="26">
                  <c:v>0.36045338834197499</c:v>
                </c:pt>
                <c:pt idx="27">
                  <c:v>0.35904113703773499</c:v>
                </c:pt>
                <c:pt idx="28">
                  <c:v>0.35988706281437749</c:v>
                </c:pt>
                <c:pt idx="29">
                  <c:v>0.35013172644841067</c:v>
                </c:pt>
                <c:pt idx="30">
                  <c:v>0.33991051831629926</c:v>
                </c:pt>
                <c:pt idx="31">
                  <c:v>0.32935017590576854</c:v>
                </c:pt>
                <c:pt idx="32">
                  <c:v>0.3185660112925463</c:v>
                </c:pt>
                <c:pt idx="33">
                  <c:v>0.30765996691371339</c:v>
                </c:pt>
                <c:pt idx="34">
                  <c:v>0.29671944485550278</c:v>
                </c:pt>
                <c:pt idx="35">
                  <c:v>0.28581692216625448</c:v>
                </c:pt>
                <c:pt idx="36">
                  <c:v>0.27501019667517224</c:v>
                </c:pt>
                <c:pt idx="37">
                  <c:v>0.26434321447696252</c:v>
                </c:pt>
                <c:pt idx="38">
                  <c:v>0.25384727358491899</c:v>
                </c:pt>
                <c:pt idx="39">
                  <c:v>0.2435425467598995</c:v>
                </c:pt>
                <c:pt idx="40">
                  <c:v>0.23343971617492257</c:v>
                </c:pt>
                <c:pt idx="41">
                  <c:v>0.22354169406995625</c:v>
                </c:pt>
                <c:pt idx="42">
                  <c:v>0.21384524984500067</c:v>
                </c:pt>
                <c:pt idx="43">
                  <c:v>0.20434256631844569</c:v>
                </c:pt>
                <c:pt idx="44">
                  <c:v>0.19502258229833874</c:v>
                </c:pt>
                <c:pt idx="45">
                  <c:v>0.18587219158152565</c:v>
                </c:pt>
                <c:pt idx="46">
                  <c:v>0.17687718687685844</c:v>
                </c:pt>
                <c:pt idx="47">
                  <c:v>0.16802305415431937</c:v>
                </c:pt>
                <c:pt idx="48">
                  <c:v>0.15929552568873123</c:v>
                </c:pt>
                <c:pt idx="49">
                  <c:v>0.15068101767903946</c:v>
                </c:pt>
                <c:pt idx="50">
                  <c:v>0.14216686910232418</c:v>
                </c:pt>
                <c:pt idx="51">
                  <c:v>0.13374151476649462</c:v>
                </c:pt>
                <c:pt idx="52">
                  <c:v>0.12539450980153447</c:v>
                </c:pt>
                <c:pt idx="53">
                  <c:v>0.11711653621365457</c:v>
                </c:pt>
                <c:pt idx="54">
                  <c:v>0.10889930581554112</c:v>
                </c:pt>
                <c:pt idx="55">
                  <c:v>0.10073548214706041</c:v>
                </c:pt>
                <c:pt idx="56">
                  <c:v>9.2618532933203296E-2</c:v>
                </c:pt>
                <c:pt idx="57">
                  <c:v>8.4542624801748248E-2</c:v>
                </c:pt>
                <c:pt idx="58">
                  <c:v>7.6502471512218825E-2</c:v>
                </c:pt>
                <c:pt idx="59">
                  <c:v>6.8493235226306654E-2</c:v>
                </c:pt>
                <c:pt idx="60">
                  <c:v>6.051039539669377E-2</c:v>
                </c:pt>
                <c:pt idx="61">
                  <c:v>5.2549671925767739E-2</c:v>
                </c:pt>
                <c:pt idx="62">
                  <c:v>4.4606924334840599E-2</c:v>
                </c:pt>
                <c:pt idx="63">
                  <c:v>3.6678100082520371E-2</c:v>
                </c:pt>
                <c:pt idx="64">
                  <c:v>2.8759164489107328E-2</c:v>
                </c:pt>
                <c:pt idx="65">
                  <c:v>2.0846071044150129E-2</c:v>
                </c:pt>
                <c:pt idx="66">
                  <c:v>1.293471829020921E-2</c:v>
                </c:pt>
                <c:pt idx="67">
                  <c:v>5.0209366351969889E-3</c:v>
                </c:pt>
                <c:pt idx="68">
                  <c:v>-2.8995325516120796E-3</c:v>
                </c:pt>
                <c:pt idx="69">
                  <c:v>-1.0831038817087057E-2</c:v>
                </c:pt>
                <c:pt idx="70">
                  <c:v>-1.8778025103179847E-2</c:v>
                </c:pt>
                <c:pt idx="71">
                  <c:v>-2.6745021848875037E-2</c:v>
                </c:pt>
                <c:pt idx="72">
                  <c:v>-3.4736633011801819E-2</c:v>
                </c:pt>
                <c:pt idx="73">
                  <c:v>-4.2757523787137847E-2</c:v>
                </c:pt>
                <c:pt idx="74">
                  <c:v>-5.0812390190381265E-2</c:v>
                </c:pt>
                <c:pt idx="75">
                  <c:v>-5.8905939767765987E-2</c:v>
                </c:pt>
                <c:pt idx="76">
                  <c:v>-6.7042843207976988E-2</c:v>
                </c:pt>
                <c:pt idx="77">
                  <c:v>-7.5227706009723699E-2</c:v>
                </c:pt>
                <c:pt idx="78">
                  <c:v>-8.3464999908076459E-2</c:v>
                </c:pt>
                <c:pt idx="79">
                  <c:v>-9.1759023197265338E-2</c:v>
                </c:pt>
                <c:pt idx="80">
                  <c:v>-0.10011381057800761</c:v>
                </c:pt>
                <c:pt idx="81">
                  <c:v>-0.10853308147676992</c:v>
                </c:pt>
                <c:pt idx="82">
                  <c:v>-0.11702013023567952</c:v>
                </c:pt>
                <c:pt idx="83">
                  <c:v>-0.1255777666640292</c:v>
                </c:pt>
                <c:pt idx="84">
                  <c:v>-0.13420819600718017</c:v>
                </c:pt>
                <c:pt idx="85">
                  <c:v>-0.14291296631287148</c:v>
                </c:pt>
                <c:pt idx="86">
                  <c:v>-0.15169286224687278</c:v>
                </c:pt>
                <c:pt idx="87">
                  <c:v>-0.16054789337421696</c:v>
                </c:pt>
                <c:pt idx="88">
                  <c:v>-0.16947725214796996</c:v>
                </c:pt>
                <c:pt idx="89">
                  <c:v>-0.17847941146254587</c:v>
                </c:pt>
                <c:pt idx="90">
                  <c:v>-0.18755224154211861</c:v>
                </c:pt>
                <c:pt idx="91">
                  <c:v>-0.19669334094611932</c:v>
                </c:pt>
                <c:pt idx="92">
                  <c:v>-0.2059004760458015</c:v>
                </c:pt>
                <c:pt idx="93">
                  <c:v>-0.21517235164481135</c:v>
                </c:pt>
                <c:pt idx="94">
                  <c:v>-0.22450962956708786</c:v>
                </c:pt>
                <c:pt idx="95">
                  <c:v>-0.23391644261438949</c:v>
                </c:pt>
                <c:pt idx="96">
                  <c:v>-0.24340233838335232</c:v>
                </c:pt>
                <c:pt idx="97">
                  <c:v>-0.25298489900067639</c:v>
                </c:pt>
                <c:pt idx="98">
                  <c:v>-0.26269294696104378</c:v>
                </c:pt>
                <c:pt idx="99">
                  <c:v>-0.27257050022176393</c:v>
                </c:pt>
                <c:pt idx="100">
                  <c:v>-0.28268123939421014</c:v>
                </c:pt>
                <c:pt idx="101">
                  <c:v>-0.29311338040093682</c:v>
                </c:pt>
                <c:pt idx="102">
                  <c:v>-0.30398431307119333</c:v>
                </c:pt>
                <c:pt idx="103">
                  <c:v>-0.31544429852409073</c:v>
                </c:pt>
                <c:pt idx="104">
                  <c:v>-0.32767779291055465</c:v>
                </c:pt>
                <c:pt idx="105">
                  <c:v>-0.34090068924826789</c:v>
                </c:pt>
                <c:pt idx="106">
                  <c:v>-0.3553509222301045</c:v>
                </c:pt>
                <c:pt idx="107">
                  <c:v>-0.37126965914085297</c:v>
                </c:pt>
                <c:pt idx="108">
                  <c:v>-0.3888698086405884</c:v>
                </c:pt>
                <c:pt idx="109">
                  <c:v>-0.40828930888743192</c:v>
                </c:pt>
                <c:pt idx="110">
                  <c:v>-0.42952774293927065</c:v>
                </c:pt>
                <c:pt idx="111">
                  <c:v>-0.45236825089136939</c:v>
                </c:pt>
                <c:pt idx="112">
                  <c:v>-0.47629096294270273</c:v>
                </c:pt>
                <c:pt idx="113">
                  <c:v>-0.50039154767869243</c:v>
                </c:pt>
                <c:pt idx="114">
                  <c:v>-0.52332474017566166</c:v>
                </c:pt>
                <c:pt idx="115">
                  <c:v>-0.54330008150096587</c:v>
                </c:pt>
                <c:pt idx="116">
                  <c:v>-0.55815563388786738</c:v>
                </c:pt>
                <c:pt idx="117">
                  <c:v>-0.56553057342111668</c:v>
                </c:pt>
                <c:pt idx="118">
                  <c:v>-0.56313358996016494</c:v>
                </c:pt>
                <c:pt idx="119">
                  <c:v>-0.54908320475016015</c:v>
                </c:pt>
                <c:pt idx="120">
                  <c:v>-0.52225615669974434</c:v>
                </c:pt>
                <c:pt idx="121" formatCode="0.00000">
                  <c:v>-0.40493945151478</c:v>
                </c:pt>
                <c:pt idx="122" formatCode="0.00000">
                  <c:v>-0.34076906258802953</c:v>
                </c:pt>
                <c:pt idx="123" formatCode="0.00000">
                  <c:v>-0.28764074999723283</c:v>
                </c:pt>
                <c:pt idx="124" formatCode="0.00000">
                  <c:v>-0.23303295408449692</c:v>
                </c:pt>
                <c:pt idx="125">
                  <c:v>-0.2334887763011724</c:v>
                </c:pt>
                <c:pt idx="126">
                  <c:v>-0.16515588438106923</c:v>
                </c:pt>
                <c:pt idx="127">
                  <c:v>-0.10167114024602371</c:v>
                </c:pt>
                <c:pt idx="128">
                  <c:v>-4.583442279616233E-2</c:v>
                </c:pt>
                <c:pt idx="129">
                  <c:v>4.2309040721861581E-4</c:v>
                </c:pt>
              </c:numCache>
              <c:extLst xmlns:c15="http://schemas.microsoft.com/office/drawing/2012/chart"/>
            </c:numRef>
          </c:yVal>
          <c:smooth val="1"/>
          <c:extLst>
            <c:ext xmlns:c16="http://schemas.microsoft.com/office/drawing/2014/chart" uri="{C3380CC4-5D6E-409C-BE32-E72D297353CC}">
              <c16:uniqueId val="{00000002-99A7-48CC-98F3-38768E7B7AEC}"/>
            </c:ext>
          </c:extLst>
        </c:ser>
        <c:ser>
          <c:idx val="4"/>
          <c:order val="3"/>
          <c:tx>
            <c:strRef>
              <c:f>Sheet1!$G$9</c:f>
              <c:strCache>
                <c:ptCount val="1"/>
                <c:pt idx="0">
                  <c:v>Re 5000</c:v>
                </c:pt>
              </c:strCache>
              <c:extLst xmlns:c15="http://schemas.microsoft.com/office/drawing/2012/chart"/>
            </c:strRef>
          </c:tx>
          <c:spPr>
            <a:ln w="19050" cap="rnd">
              <a:solidFill>
                <a:schemeClr val="accent5"/>
              </a:solidFill>
              <a:round/>
            </a:ln>
            <a:effectLst/>
          </c:spPr>
          <c:marker>
            <c:symbol val="none"/>
          </c:marker>
          <c:xVal>
            <c:numRef>
              <c:f>Sheet1!$B$10:$B$139</c:f>
              <c:numCache>
                <c:formatCode>General</c:formatCode>
                <c:ptCount val="130"/>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0.18461538461538463</c:v>
                </c:pt>
                <c:pt idx="24">
                  <c:v>0.19230769230769232</c:v>
                </c:pt>
                <c:pt idx="25">
                  <c:v>0.2</c:v>
                </c:pt>
                <c:pt idx="26">
                  <c:v>0.2076923076923077</c:v>
                </c:pt>
                <c:pt idx="27">
                  <c:v>0.2153846153846154</c:v>
                </c:pt>
                <c:pt idx="28">
                  <c:v>0.22307692307692309</c:v>
                </c:pt>
                <c:pt idx="29">
                  <c:v>0.23076923076923078</c:v>
                </c:pt>
                <c:pt idx="30">
                  <c:v>0.23846153846153847</c:v>
                </c:pt>
                <c:pt idx="31">
                  <c:v>0.24615384615384617</c:v>
                </c:pt>
                <c:pt idx="32">
                  <c:v>0.25384615384615383</c:v>
                </c:pt>
                <c:pt idx="33">
                  <c:v>0.26153846153846155</c:v>
                </c:pt>
                <c:pt idx="34">
                  <c:v>0.26923076923076922</c:v>
                </c:pt>
                <c:pt idx="35">
                  <c:v>0.27692307692307694</c:v>
                </c:pt>
                <c:pt idx="36">
                  <c:v>0.2846153846153846</c:v>
                </c:pt>
                <c:pt idx="37">
                  <c:v>0.29230769230769232</c:v>
                </c:pt>
                <c:pt idx="38">
                  <c:v>0.3</c:v>
                </c:pt>
                <c:pt idx="39">
                  <c:v>0.30769230769230771</c:v>
                </c:pt>
                <c:pt idx="40">
                  <c:v>0.31538461538461537</c:v>
                </c:pt>
                <c:pt idx="41">
                  <c:v>0.32307692307692309</c:v>
                </c:pt>
                <c:pt idx="42">
                  <c:v>0.33076923076923076</c:v>
                </c:pt>
                <c:pt idx="43">
                  <c:v>0.33846153846153848</c:v>
                </c:pt>
                <c:pt idx="44">
                  <c:v>0.34615384615384615</c:v>
                </c:pt>
                <c:pt idx="45">
                  <c:v>0.35384615384615387</c:v>
                </c:pt>
                <c:pt idx="46">
                  <c:v>0.36153846153846153</c:v>
                </c:pt>
                <c:pt idx="47">
                  <c:v>0.36923076923076925</c:v>
                </c:pt>
                <c:pt idx="48">
                  <c:v>0.37692307692307692</c:v>
                </c:pt>
                <c:pt idx="49">
                  <c:v>0.38461538461538464</c:v>
                </c:pt>
                <c:pt idx="50">
                  <c:v>0.3923076923076923</c:v>
                </c:pt>
                <c:pt idx="51">
                  <c:v>0.4</c:v>
                </c:pt>
                <c:pt idx="52">
                  <c:v>0.40769230769230769</c:v>
                </c:pt>
                <c:pt idx="53">
                  <c:v>0.41538461538461541</c:v>
                </c:pt>
                <c:pt idx="54">
                  <c:v>0.42307692307692307</c:v>
                </c:pt>
                <c:pt idx="55">
                  <c:v>0.43076923076923079</c:v>
                </c:pt>
                <c:pt idx="56">
                  <c:v>0.43846153846153846</c:v>
                </c:pt>
                <c:pt idx="57">
                  <c:v>0.44615384615384618</c:v>
                </c:pt>
                <c:pt idx="58">
                  <c:v>0.45384615384615384</c:v>
                </c:pt>
                <c:pt idx="59">
                  <c:v>0.46153846153846156</c:v>
                </c:pt>
                <c:pt idx="60">
                  <c:v>0.46923076923076923</c:v>
                </c:pt>
                <c:pt idx="61">
                  <c:v>0.47692307692307695</c:v>
                </c:pt>
                <c:pt idx="62">
                  <c:v>0.48461538461538461</c:v>
                </c:pt>
                <c:pt idx="63">
                  <c:v>0.49230769230769234</c:v>
                </c:pt>
                <c:pt idx="64">
                  <c:v>0.5</c:v>
                </c:pt>
                <c:pt idx="65">
                  <c:v>0.50769230769230766</c:v>
                </c:pt>
                <c:pt idx="66">
                  <c:v>0.51538461538461533</c:v>
                </c:pt>
                <c:pt idx="67">
                  <c:v>0.52307692307692311</c:v>
                </c:pt>
                <c:pt idx="68">
                  <c:v>0.53076923076923077</c:v>
                </c:pt>
                <c:pt idx="69">
                  <c:v>0.53846153846153844</c:v>
                </c:pt>
                <c:pt idx="70">
                  <c:v>0.5461538461538461</c:v>
                </c:pt>
                <c:pt idx="71">
                  <c:v>0.55384615384615388</c:v>
                </c:pt>
                <c:pt idx="72">
                  <c:v>0.56153846153846154</c:v>
                </c:pt>
                <c:pt idx="73">
                  <c:v>0.56923076923076921</c:v>
                </c:pt>
                <c:pt idx="74">
                  <c:v>0.57692307692307687</c:v>
                </c:pt>
                <c:pt idx="75">
                  <c:v>0.58461538461538465</c:v>
                </c:pt>
                <c:pt idx="76">
                  <c:v>0.59230769230769231</c:v>
                </c:pt>
                <c:pt idx="77">
                  <c:v>0.6</c:v>
                </c:pt>
                <c:pt idx="78">
                  <c:v>0.60769230769230764</c:v>
                </c:pt>
                <c:pt idx="79">
                  <c:v>0.61538461538461542</c:v>
                </c:pt>
                <c:pt idx="80">
                  <c:v>0.62307692307692308</c:v>
                </c:pt>
                <c:pt idx="81">
                  <c:v>0.63076923076923075</c:v>
                </c:pt>
                <c:pt idx="82">
                  <c:v>0.63846153846153841</c:v>
                </c:pt>
                <c:pt idx="83">
                  <c:v>0.64615384615384619</c:v>
                </c:pt>
                <c:pt idx="84">
                  <c:v>0.65384615384615385</c:v>
                </c:pt>
                <c:pt idx="85">
                  <c:v>0.66153846153846152</c:v>
                </c:pt>
                <c:pt idx="86">
                  <c:v>0.66923076923076918</c:v>
                </c:pt>
                <c:pt idx="87">
                  <c:v>0.67692307692307696</c:v>
                </c:pt>
                <c:pt idx="88">
                  <c:v>0.68461538461538463</c:v>
                </c:pt>
                <c:pt idx="89">
                  <c:v>0.69230769230769229</c:v>
                </c:pt>
                <c:pt idx="90">
                  <c:v>0.7</c:v>
                </c:pt>
                <c:pt idx="91">
                  <c:v>0.70769230769230773</c:v>
                </c:pt>
                <c:pt idx="92">
                  <c:v>0.7153846153846154</c:v>
                </c:pt>
                <c:pt idx="93">
                  <c:v>0.72307692307692306</c:v>
                </c:pt>
                <c:pt idx="94">
                  <c:v>0.73076923076923073</c:v>
                </c:pt>
                <c:pt idx="95">
                  <c:v>0.7384615384615385</c:v>
                </c:pt>
                <c:pt idx="96">
                  <c:v>0.74615384615384617</c:v>
                </c:pt>
                <c:pt idx="97">
                  <c:v>0.75384615384615383</c:v>
                </c:pt>
                <c:pt idx="98">
                  <c:v>0.7615384615384615</c:v>
                </c:pt>
                <c:pt idx="99">
                  <c:v>0.76923076923076927</c:v>
                </c:pt>
                <c:pt idx="100">
                  <c:v>0.77692307692307694</c:v>
                </c:pt>
                <c:pt idx="101">
                  <c:v>0.7846153846153846</c:v>
                </c:pt>
                <c:pt idx="102">
                  <c:v>0.79230769230769227</c:v>
                </c:pt>
                <c:pt idx="103">
                  <c:v>0.8</c:v>
                </c:pt>
                <c:pt idx="104">
                  <c:v>0.80769230769230771</c:v>
                </c:pt>
                <c:pt idx="105">
                  <c:v>0.81538461538461537</c:v>
                </c:pt>
                <c:pt idx="106">
                  <c:v>0.82307692307692304</c:v>
                </c:pt>
                <c:pt idx="107">
                  <c:v>0.83076923076923082</c:v>
                </c:pt>
                <c:pt idx="108">
                  <c:v>0.83846153846153848</c:v>
                </c:pt>
                <c:pt idx="109">
                  <c:v>0.84615384615384615</c:v>
                </c:pt>
                <c:pt idx="110">
                  <c:v>0.85384615384615381</c:v>
                </c:pt>
                <c:pt idx="111">
                  <c:v>0.86153846153846159</c:v>
                </c:pt>
                <c:pt idx="112">
                  <c:v>0.86923076923076925</c:v>
                </c:pt>
                <c:pt idx="113">
                  <c:v>0.87692307692307692</c:v>
                </c:pt>
                <c:pt idx="114">
                  <c:v>0.88461538461538458</c:v>
                </c:pt>
                <c:pt idx="115">
                  <c:v>0.89230769230769236</c:v>
                </c:pt>
                <c:pt idx="116">
                  <c:v>0.9</c:v>
                </c:pt>
                <c:pt idx="117">
                  <c:v>0.90769230769230769</c:v>
                </c:pt>
                <c:pt idx="118">
                  <c:v>0.91538461538461535</c:v>
                </c:pt>
                <c:pt idx="119">
                  <c:v>0.92307692307692313</c:v>
                </c:pt>
                <c:pt idx="120">
                  <c:v>0.93076923076923079</c:v>
                </c:pt>
                <c:pt idx="121">
                  <c:v>0.93846153846153846</c:v>
                </c:pt>
                <c:pt idx="122">
                  <c:v>0.94615384615384612</c:v>
                </c:pt>
                <c:pt idx="123">
                  <c:v>0.9538461538461539</c:v>
                </c:pt>
                <c:pt idx="124">
                  <c:v>0.96153846153846156</c:v>
                </c:pt>
                <c:pt idx="125">
                  <c:v>0.96923076923076923</c:v>
                </c:pt>
                <c:pt idx="126">
                  <c:v>0.97692307692307689</c:v>
                </c:pt>
                <c:pt idx="127">
                  <c:v>0.98461538461538467</c:v>
                </c:pt>
                <c:pt idx="128">
                  <c:v>0.99230769230769234</c:v>
                </c:pt>
                <c:pt idx="129">
                  <c:v>1</c:v>
                </c:pt>
              </c:numCache>
              <c:extLst xmlns:c15="http://schemas.microsoft.com/office/drawing/2012/chart"/>
            </c:numRef>
          </c:xVal>
          <c:yVal>
            <c:numRef>
              <c:f>Sheet1!$G$10:$G$139</c:f>
              <c:numCache>
                <c:formatCode>General</c:formatCode>
                <c:ptCount val="130"/>
                <c:pt idx="0">
                  <c:v>3.0640321189216155E-4</c:v>
                </c:pt>
                <c:pt idx="1">
                  <c:v>7.7838363985836226E-2</c:v>
                </c:pt>
                <c:pt idx="2">
                  <c:v>0.14332707385660806</c:v>
                </c:pt>
                <c:pt idx="3">
                  <c:v>0.19713472010945285</c:v>
                </c:pt>
                <c:pt idx="4">
                  <c:v>0.24021796967510695</c:v>
                </c:pt>
                <c:pt idx="5">
                  <c:v>0.28423829752527802</c:v>
                </c:pt>
                <c:pt idx="6">
                  <c:v>0.35119872191528101</c:v>
                </c:pt>
                <c:pt idx="7">
                  <c:v>0.40304942984025199</c:v>
                </c:pt>
                <c:pt idx="8" formatCode="0.00000">
                  <c:v>0.42447000000000001</c:v>
                </c:pt>
                <c:pt idx="9" formatCode="0.00000">
                  <c:v>0.43329000000000001</c:v>
                </c:pt>
                <c:pt idx="10" formatCode="0.00000">
                  <c:v>0.43647999999999998</c:v>
                </c:pt>
                <c:pt idx="11">
                  <c:v>0.43027899586538099</c:v>
                </c:pt>
                <c:pt idx="12" formatCode="0.00000">
                  <c:v>0.42951</c:v>
                </c:pt>
                <c:pt idx="13">
                  <c:v>0.42015144348772998</c:v>
                </c:pt>
                <c:pt idx="14">
                  <c:v>0.40707528566565704</c:v>
                </c:pt>
                <c:pt idx="15">
                  <c:v>0.39598487445665898</c:v>
                </c:pt>
                <c:pt idx="16">
                  <c:v>0.38727215818374799</c:v>
                </c:pt>
                <c:pt idx="17">
                  <c:v>0.37532333709487398</c:v>
                </c:pt>
                <c:pt idx="18">
                  <c:v>0.367883669680449</c:v>
                </c:pt>
                <c:pt idx="19">
                  <c:v>0.36055458897088999</c:v>
                </c:pt>
                <c:pt idx="20" formatCode="0.00000">
                  <c:v>0.35367999999999999</c:v>
                </c:pt>
                <c:pt idx="21">
                  <c:v>0.35193901845104297</c:v>
                </c:pt>
                <c:pt idx="22">
                  <c:v>0.348311516098255</c:v>
                </c:pt>
                <c:pt idx="23">
                  <c:v>0.34326128124759597</c:v>
                </c:pt>
                <c:pt idx="24">
                  <c:v>0.34061397846047498</c:v>
                </c:pt>
                <c:pt idx="25">
                  <c:v>0.33677910723370003</c:v>
                </c:pt>
                <c:pt idx="26">
                  <c:v>0.32981758234610498</c:v>
                </c:pt>
                <c:pt idx="27">
                  <c:v>0.32505329948950601</c:v>
                </c:pt>
                <c:pt idx="28">
                  <c:v>0.31525667519550199</c:v>
                </c:pt>
                <c:pt idx="29">
                  <c:v>0.30455018026840514</c:v>
                </c:pt>
                <c:pt idx="30">
                  <c:v>0.29530276069971501</c:v>
                </c:pt>
                <c:pt idx="31">
                  <c:v>0.2845622357964</c:v>
                </c:pt>
                <c:pt idx="32">
                  <c:v>0.27077979265317598</c:v>
                </c:pt>
                <c:pt idx="33">
                  <c:v>0.26012229118382291</c:v>
                </c:pt>
                <c:pt idx="34">
                  <c:v>0.249791716932736</c:v>
                </c:pt>
                <c:pt idx="35">
                  <c:v>0.23978394481251017</c:v>
                </c:pt>
                <c:pt idx="36">
                  <c:v>0.23008613641132095</c:v>
                </c:pt>
                <c:pt idx="37">
                  <c:v>0.22067981154137378</c:v>
                </c:pt>
                <c:pt idx="38">
                  <c:v>0.21154326687114047</c:v>
                </c:pt>
                <c:pt idx="39">
                  <c:v>0.20265361216015904</c:v>
                </c:pt>
                <c:pt idx="40">
                  <c:v>0.19398812540116198</c:v>
                </c:pt>
                <c:pt idx="41">
                  <c:v>0.18552530314514648</c:v>
                </c:pt>
                <c:pt idx="42">
                  <c:v>0.17724538658121611</c:v>
                </c:pt>
                <c:pt idx="43">
                  <c:v>0.16913075609667516</c:v>
                </c:pt>
                <c:pt idx="44">
                  <c:v>0.1611658995426147</c:v>
                </c:pt>
                <c:pt idx="45">
                  <c:v>0.15333740950355307</c:v>
                </c:pt>
                <c:pt idx="46">
                  <c:v>0.14563370662455438</c:v>
                </c:pt>
                <c:pt idx="47">
                  <c:v>0.13804488966572612</c:v>
                </c:pt>
                <c:pt idx="48">
                  <c:v>0.13056235527253027</c:v>
                </c:pt>
                <c:pt idx="49">
                  <c:v>0.12317863382126588</c:v>
                </c:pt>
                <c:pt idx="50">
                  <c:v>0.11588705017885671</c:v>
                </c:pt>
                <c:pt idx="51">
                  <c:v>0.10868160521837641</c:v>
                </c:pt>
                <c:pt idx="52">
                  <c:v>0.10155668590781966</c:v>
                </c:pt>
                <c:pt idx="53">
                  <c:v>9.4507022114373063E-2</c:v>
                </c:pt>
                <c:pt idx="54">
                  <c:v>8.7527475505608104E-2</c:v>
                </c:pt>
                <c:pt idx="55">
                  <c:v>8.0613044681140042E-2</c:v>
                </c:pt>
                <c:pt idx="56">
                  <c:v>7.3758706803057003E-2</c:v>
                </c:pt>
                <c:pt idx="57">
                  <c:v>6.695946977652692E-2</c:v>
                </c:pt>
                <c:pt idx="58">
                  <c:v>6.0210258727308605E-2</c:v>
                </c:pt>
                <c:pt idx="59">
                  <c:v>5.3505979718999737E-2</c:v>
                </c:pt>
                <c:pt idx="60">
                  <c:v>4.6841436939932889E-2</c:v>
                </c:pt>
                <c:pt idx="61">
                  <c:v>4.0211404944576874E-2</c:v>
                </c:pt>
                <c:pt idx="62">
                  <c:v>3.361056509121603E-2</c:v>
                </c:pt>
                <c:pt idx="63">
                  <c:v>2.7033566191291165E-2</c:v>
                </c:pt>
                <c:pt idx="64">
                  <c:v>2.0474980218714814E-2</c:v>
                </c:pt>
                <c:pt idx="65">
                  <c:v>1.3929348885004021E-2</c:v>
                </c:pt>
                <c:pt idx="66">
                  <c:v>7.3911517971580604E-3</c:v>
                </c:pt>
                <c:pt idx="67">
                  <c:v>8.5483298797080307E-4</c:v>
                </c:pt>
                <c:pt idx="68">
                  <c:v>-5.6852144436206212E-3</c:v>
                </c:pt>
                <c:pt idx="69">
                  <c:v>-1.2234645419157026E-2</c:v>
                </c:pt>
                <c:pt idx="70">
                  <c:v>-1.8799162507693149E-2</c:v>
                </c:pt>
                <c:pt idx="71">
                  <c:v>-2.5384535452443017E-2</c:v>
                </c:pt>
                <c:pt idx="72">
                  <c:v>-3.199658468503281E-2</c:v>
                </c:pt>
                <c:pt idx="73">
                  <c:v>-3.8641225053891136E-2</c:v>
                </c:pt>
                <c:pt idx="74">
                  <c:v>-4.5324427404964125E-2</c:v>
                </c:pt>
                <c:pt idx="75">
                  <c:v>-5.2052285825767541E-2</c:v>
                </c:pt>
                <c:pt idx="76">
                  <c:v>-5.8830961087975184E-2</c:v>
                </c:pt>
                <c:pt idx="77">
                  <c:v>-6.5666762982596674E-2</c:v>
                </c:pt>
                <c:pt idx="78">
                  <c:v>-7.2566067037418969E-2</c:v>
                </c:pt>
                <c:pt idx="79">
                  <c:v>-7.9535417996817986E-2</c:v>
                </c:pt>
                <c:pt idx="80">
                  <c:v>-8.6581416143529752E-2</c:v>
                </c:pt>
                <c:pt idx="81">
                  <c:v>-9.371081740909247E-2</c:v>
                </c:pt>
                <c:pt idx="82">
                  <c:v>-0.10093039205304127</c:v>
                </c:pt>
                <c:pt idx="83">
                  <c:v>-0.10824702707402253</c:v>
                </c:pt>
                <c:pt idx="84">
                  <c:v>-0.11566752616165883</c:v>
                </c:pt>
                <c:pt idx="85">
                  <c:v>-0.12319869245559294</c:v>
                </c:pt>
                <c:pt idx="86">
                  <c:v>-0.13084709578784887</c:v>
                </c:pt>
                <c:pt idx="87">
                  <c:v>-0.13861910858857479</c:v>
                </c:pt>
                <c:pt idx="88">
                  <c:v>-0.14652059535168885</c:v>
                </c:pt>
                <c:pt idx="89">
                  <c:v>-0.15455693247036109</c:v>
                </c:pt>
                <c:pt idx="90">
                  <c:v>-0.16273264069790122</c:v>
                </c:pt>
                <c:pt idx="91">
                  <c:v>-0.17105132797431119</c:v>
                </c:pt>
                <c:pt idx="92">
                  <c:v>-0.17951531402145299</c:v>
                </c:pt>
                <c:pt idx="93">
                  <c:v>-0.18812560240823728</c:v>
                </c:pt>
                <c:pt idx="94">
                  <c:v>-0.19688150418081377</c:v>
                </c:pt>
                <c:pt idx="95">
                  <c:v>-0.20578074888924841</c:v>
                </c:pt>
                <c:pt idx="96">
                  <c:v>-0.21481941254596548</c:v>
                </c:pt>
                <c:pt idx="97">
                  <c:v>-0.22399240091047823</c:v>
                </c:pt>
                <c:pt idx="98">
                  <c:v>-0.2332940473506154</c:v>
                </c:pt>
                <c:pt idx="99">
                  <c:v>-0.24271970187744954</c:v>
                </c:pt>
                <c:pt idx="100">
                  <c:v>-0.25226777144330848</c:v>
                </c:pt>
                <c:pt idx="101">
                  <c:v>-0.2619433733875991</c:v>
                </c:pt>
                <c:pt idx="102">
                  <c:v>-0.2717632440128338</c:v>
                </c:pt>
                <c:pt idx="103">
                  <c:v>-0.28176289215283051</c:v>
                </c:pt>
                <c:pt idx="104">
                  <c:v>-0.29200562219002063</c:v>
                </c:pt>
                <c:pt idx="105">
                  <c:v>-0.302594228512027</c:v>
                </c:pt>
                <c:pt idx="106">
                  <c:v>-0.31368367559973437</c:v>
                </c:pt>
                <c:pt idx="107">
                  <c:v>-0.32549432748233692</c:v>
                </c:pt>
                <c:pt idx="108">
                  <c:v>-0.33832116262945083</c:v>
                </c:pt>
                <c:pt idx="109">
                  <c:v>-0.35253490653392605</c:v>
                </c:pt>
                <c:pt idx="110">
                  <c:v>-0.36856520146305571</c:v>
                </c:pt>
                <c:pt idx="111">
                  <c:v>-0.38685716577372142</c:v>
                </c:pt>
                <c:pt idx="112">
                  <c:v>-0.4077864758050363</c:v>
                </c:pt>
                <c:pt idx="113">
                  <c:v>-0.43152635186144189</c:v>
                </c:pt>
                <c:pt idx="114">
                  <c:v>-0.45786041453834525</c:v>
                </c:pt>
                <c:pt idx="115">
                  <c:v>-0.48596265447050457</c:v>
                </c:pt>
                <c:pt idx="116">
                  <c:v>-0.51418074003759229</c:v>
                </c:pt>
                <c:pt idx="117">
                  <c:v>-0.53990683696400965</c:v>
                </c:pt>
                <c:pt idx="118">
                  <c:v>-0.55962269736664605</c:v>
                </c:pt>
                <c:pt idx="119">
                  <c:v>-0.56922346652367473</c:v>
                </c:pt>
                <c:pt idx="120">
                  <c:v>-0.554633046830458</c:v>
                </c:pt>
                <c:pt idx="121" formatCode="0.00000">
                  <c:v>-0.48257731184391539</c:v>
                </c:pt>
                <c:pt idx="122" formatCode="0.00000">
                  <c:v>-0.4311622232868319</c:v>
                </c:pt>
                <c:pt idx="123" formatCode="0.00000">
                  <c:v>-0.37028650410999042</c:v>
                </c:pt>
                <c:pt idx="124" formatCode="0.00000">
                  <c:v>-0.3031441987189547</c:v>
                </c:pt>
                <c:pt idx="125">
                  <c:v>-0.28805477732562895</c:v>
                </c:pt>
                <c:pt idx="126">
                  <c:v>-0.2039042262507228</c:v>
                </c:pt>
                <c:pt idx="127">
                  <c:v>-0.12432060524373093</c:v>
                </c:pt>
                <c:pt idx="128">
                  <c:v>-5.4943473573718322E-2</c:v>
                </c:pt>
                <c:pt idx="129">
                  <c:v>4.0181301273399604E-4</c:v>
                </c:pt>
              </c:numCache>
              <c:extLst xmlns:c15="http://schemas.microsoft.com/office/drawing/2012/chart"/>
            </c:numRef>
          </c:yVal>
          <c:smooth val="1"/>
          <c:extLst>
            <c:ext xmlns:c16="http://schemas.microsoft.com/office/drawing/2014/chart" uri="{C3380CC4-5D6E-409C-BE32-E72D297353CC}">
              <c16:uniqueId val="{00000003-99A7-48CC-98F3-38768E7B7AEC}"/>
            </c:ext>
          </c:extLst>
        </c:ser>
        <c:ser>
          <c:idx val="1"/>
          <c:order val="4"/>
          <c:tx>
            <c:strRef>
              <c:f>Sheet1!$K$28</c:f>
              <c:strCache>
                <c:ptCount val="1"/>
                <c:pt idx="0">
                  <c:v>Analytical 100</c:v>
                </c:pt>
              </c:strCache>
              <c:extLst xmlns:c15="http://schemas.microsoft.com/office/drawing/2012/chart"/>
            </c:strRef>
          </c:tx>
          <c:spPr>
            <a:ln w="19050" cap="rnd">
              <a:noFill/>
              <a:round/>
            </a:ln>
            <a:effectLst/>
          </c:spPr>
          <c:marker>
            <c:symbol val="circle"/>
            <c:size val="5"/>
            <c:spPr>
              <a:solidFill>
                <a:schemeClr val="accent2"/>
              </a:solidFill>
              <a:ln w="9525">
                <a:solidFill>
                  <a:schemeClr val="accent2"/>
                </a:solidFill>
              </a:ln>
              <a:effectLst/>
            </c:spPr>
          </c:marker>
          <c:xVal>
            <c:numRef>
              <c:f>Sheet1!$J$29:$J$45</c:f>
              <c:numCache>
                <c:formatCode>0.00000</c:formatCode>
                <c:ptCount val="17"/>
                <c:pt idx="0">
                  <c:v>7.7519379844961239E-3</c:v>
                </c:pt>
                <c:pt idx="1">
                  <c:v>6.25E-2</c:v>
                </c:pt>
                <c:pt idx="2">
                  <c:v>7.0300000000000001E-2</c:v>
                </c:pt>
                <c:pt idx="3">
                  <c:v>7.8100000000000003E-2</c:v>
                </c:pt>
                <c:pt idx="4">
                  <c:v>9.3799999999999994E-2</c:v>
                </c:pt>
                <c:pt idx="5">
                  <c:v>0.15629999999999999</c:v>
                </c:pt>
                <c:pt idx="6">
                  <c:v>0.2266</c:v>
                </c:pt>
                <c:pt idx="7">
                  <c:v>0.2344</c:v>
                </c:pt>
                <c:pt idx="8">
                  <c:v>0.5</c:v>
                </c:pt>
                <c:pt idx="9">
                  <c:v>0.80469999999999997</c:v>
                </c:pt>
                <c:pt idx="10">
                  <c:v>0.85940000000000005</c:v>
                </c:pt>
                <c:pt idx="11">
                  <c:v>0.90629999999999999</c:v>
                </c:pt>
                <c:pt idx="13">
                  <c:v>0.95309999999999995</c:v>
                </c:pt>
                <c:pt idx="14">
                  <c:v>0.96089999999999998</c:v>
                </c:pt>
                <c:pt idx="15">
                  <c:v>0.96879999999999999</c:v>
                </c:pt>
                <c:pt idx="16">
                  <c:v>1</c:v>
                </c:pt>
              </c:numCache>
              <c:extLst xmlns:c15="http://schemas.microsoft.com/office/drawing/2012/chart"/>
            </c:numRef>
          </c:xVal>
          <c:yVal>
            <c:numRef>
              <c:f>Sheet1!$K$29:$K$45</c:f>
              <c:numCache>
                <c:formatCode>0.00000</c:formatCode>
                <c:ptCount val="17"/>
                <c:pt idx="0">
                  <c:v>0</c:v>
                </c:pt>
                <c:pt idx="1">
                  <c:v>9.2329999999999995E-2</c:v>
                </c:pt>
                <c:pt idx="2">
                  <c:v>0.10091</c:v>
                </c:pt>
                <c:pt idx="3">
                  <c:v>0.1089</c:v>
                </c:pt>
                <c:pt idx="4">
                  <c:v>0.12317</c:v>
                </c:pt>
                <c:pt idx="5">
                  <c:v>0.16077</c:v>
                </c:pt>
                <c:pt idx="6">
                  <c:v>0.17507</c:v>
                </c:pt>
                <c:pt idx="7">
                  <c:v>0.17527000000000001</c:v>
                </c:pt>
                <c:pt idx="8" formatCode="General">
                  <c:v>2.8805342443712856E-2</c:v>
                </c:pt>
                <c:pt idx="9">
                  <c:v>-0.24532999999999999</c:v>
                </c:pt>
                <c:pt idx="10">
                  <c:v>-0.24532999999999999</c:v>
                </c:pt>
                <c:pt idx="11" formatCode="General">
                  <c:v>-0.1785794244194843</c:v>
                </c:pt>
                <c:pt idx="13">
                  <c:v>-0.12037246757568344</c:v>
                </c:pt>
                <c:pt idx="14">
                  <c:v>-0.10781120464688916</c:v>
                </c:pt>
                <c:pt idx="15">
                  <c:v>-9.4406116044135485E-2</c:v>
                </c:pt>
                <c:pt idx="16">
                  <c:v>0</c:v>
                </c:pt>
              </c:numCache>
              <c:extLst xmlns:c15="http://schemas.microsoft.com/office/drawing/2012/chart"/>
            </c:numRef>
          </c:yVal>
          <c:smooth val="1"/>
          <c:extLst>
            <c:ext xmlns:c16="http://schemas.microsoft.com/office/drawing/2014/chart" uri="{C3380CC4-5D6E-409C-BE32-E72D297353CC}">
              <c16:uniqueId val="{00000004-99A7-48CC-98F3-38768E7B7AEC}"/>
            </c:ext>
          </c:extLst>
        </c:ser>
        <c:ser>
          <c:idx val="5"/>
          <c:order val="5"/>
          <c:tx>
            <c:strRef>
              <c:f>Sheet1!$L$28</c:f>
              <c:strCache>
                <c:ptCount val="1"/>
                <c:pt idx="0">
                  <c:v>Analytical 1000</c:v>
                </c:pt>
              </c:strCache>
              <c:extLst xmlns:c15="http://schemas.microsoft.com/office/drawing/2012/chart"/>
            </c:strRef>
          </c:tx>
          <c:spPr>
            <a:ln w="19050" cap="rnd">
              <a:noFill/>
              <a:round/>
            </a:ln>
            <a:effectLst/>
          </c:spPr>
          <c:marker>
            <c:symbol val="circle"/>
            <c:size val="5"/>
            <c:spPr>
              <a:solidFill>
                <a:schemeClr val="bg2">
                  <a:lumMod val="50000"/>
                </a:schemeClr>
              </a:solidFill>
              <a:ln w="9525">
                <a:noFill/>
              </a:ln>
              <a:effectLst/>
            </c:spPr>
          </c:marker>
          <c:xVal>
            <c:numRef>
              <c:f>Sheet1!$J$29:$J$45</c:f>
              <c:numCache>
                <c:formatCode>0.00000</c:formatCode>
                <c:ptCount val="17"/>
                <c:pt idx="0">
                  <c:v>7.7519379844961239E-3</c:v>
                </c:pt>
                <c:pt idx="1">
                  <c:v>6.25E-2</c:v>
                </c:pt>
                <c:pt idx="2">
                  <c:v>7.0300000000000001E-2</c:v>
                </c:pt>
                <c:pt idx="3">
                  <c:v>7.8100000000000003E-2</c:v>
                </c:pt>
                <c:pt idx="4">
                  <c:v>9.3799999999999994E-2</c:v>
                </c:pt>
                <c:pt idx="5">
                  <c:v>0.15629999999999999</c:v>
                </c:pt>
                <c:pt idx="6">
                  <c:v>0.2266</c:v>
                </c:pt>
                <c:pt idx="7">
                  <c:v>0.2344</c:v>
                </c:pt>
                <c:pt idx="8">
                  <c:v>0.5</c:v>
                </c:pt>
                <c:pt idx="9">
                  <c:v>0.80469999999999997</c:v>
                </c:pt>
                <c:pt idx="10">
                  <c:v>0.85940000000000005</c:v>
                </c:pt>
                <c:pt idx="11">
                  <c:v>0.90629999999999999</c:v>
                </c:pt>
                <c:pt idx="13">
                  <c:v>0.95309999999999995</c:v>
                </c:pt>
                <c:pt idx="14">
                  <c:v>0.96089999999999998</c:v>
                </c:pt>
                <c:pt idx="15">
                  <c:v>0.96879999999999999</c:v>
                </c:pt>
                <c:pt idx="16">
                  <c:v>1</c:v>
                </c:pt>
              </c:numCache>
              <c:extLst xmlns:c15="http://schemas.microsoft.com/office/drawing/2012/chart"/>
            </c:numRef>
          </c:xVal>
          <c:yVal>
            <c:numRef>
              <c:f>Sheet1!$L$29:$L$45</c:f>
              <c:numCache>
                <c:formatCode>0.00000</c:formatCode>
                <c:ptCount val="17"/>
                <c:pt idx="0">
                  <c:v>0</c:v>
                </c:pt>
                <c:pt idx="1">
                  <c:v>0.27484999999999998</c:v>
                </c:pt>
                <c:pt idx="2">
                  <c:v>0.29011999999999999</c:v>
                </c:pt>
                <c:pt idx="3">
                  <c:v>0.30353000000000002</c:v>
                </c:pt>
                <c:pt idx="4">
                  <c:v>0.32627</c:v>
                </c:pt>
                <c:pt idx="5">
                  <c:v>0.37095</c:v>
                </c:pt>
                <c:pt idx="6" formatCode="General">
                  <c:v>0.36936175417403244</c:v>
                </c:pt>
                <c:pt idx="7" formatCode="General">
                  <c:v>0.3639157998480812</c:v>
                </c:pt>
                <c:pt idx="8">
                  <c:v>2.5260000000000001E-2</c:v>
                </c:pt>
                <c:pt idx="9" formatCode="General">
                  <c:v>-0.3576372017622465</c:v>
                </c:pt>
                <c:pt idx="10" formatCode="General">
                  <c:v>-0.49241896892718506</c:v>
                </c:pt>
                <c:pt idx="11" formatCode="General">
                  <c:v>-0.53953174337890064</c:v>
                </c:pt>
                <c:pt idx="13">
                  <c:v>-3.265923045990235E-2</c:v>
                </c:pt>
                <c:pt idx="14">
                  <c:v>-2.7565871613516601E-2</c:v>
                </c:pt>
                <c:pt idx="15">
                  <c:v>-2.2521887271006239E-2</c:v>
                </c:pt>
                <c:pt idx="16">
                  <c:v>0</c:v>
                </c:pt>
              </c:numCache>
              <c:extLst xmlns:c15="http://schemas.microsoft.com/office/drawing/2012/chart"/>
            </c:numRef>
          </c:yVal>
          <c:smooth val="1"/>
          <c:extLst>
            <c:ext xmlns:c16="http://schemas.microsoft.com/office/drawing/2014/chart" uri="{C3380CC4-5D6E-409C-BE32-E72D297353CC}">
              <c16:uniqueId val="{00000005-99A7-48CC-98F3-38768E7B7AEC}"/>
            </c:ext>
          </c:extLst>
        </c:ser>
        <c:ser>
          <c:idx val="6"/>
          <c:order val="6"/>
          <c:tx>
            <c:strRef>
              <c:f>Sheet1!$M$28</c:f>
              <c:strCache>
                <c:ptCount val="1"/>
                <c:pt idx="0">
                  <c:v>Analytical 3200</c:v>
                </c:pt>
              </c:strCache>
              <c:extLst xmlns:c15="http://schemas.microsoft.com/office/drawing/2012/chart"/>
            </c:strRef>
          </c:tx>
          <c:spPr>
            <a:ln w="19050" cap="rnd">
              <a:noFill/>
              <a:round/>
            </a:ln>
            <a:effectLst/>
          </c:spPr>
          <c:marker>
            <c:symbol val="circle"/>
            <c:size val="5"/>
            <c:spPr>
              <a:solidFill>
                <a:srgbClr val="FFC000"/>
              </a:solidFill>
              <a:ln w="9525">
                <a:noFill/>
              </a:ln>
              <a:effectLst/>
            </c:spPr>
          </c:marker>
          <c:xVal>
            <c:numRef>
              <c:f>Sheet1!$J$29:$J$45</c:f>
              <c:numCache>
                <c:formatCode>0.00000</c:formatCode>
                <c:ptCount val="17"/>
                <c:pt idx="0">
                  <c:v>7.7519379844961239E-3</c:v>
                </c:pt>
                <c:pt idx="1">
                  <c:v>6.25E-2</c:v>
                </c:pt>
                <c:pt idx="2">
                  <c:v>7.0300000000000001E-2</c:v>
                </c:pt>
                <c:pt idx="3">
                  <c:v>7.8100000000000003E-2</c:v>
                </c:pt>
                <c:pt idx="4">
                  <c:v>9.3799999999999994E-2</c:v>
                </c:pt>
                <c:pt idx="5">
                  <c:v>0.15629999999999999</c:v>
                </c:pt>
                <c:pt idx="6">
                  <c:v>0.2266</c:v>
                </c:pt>
                <c:pt idx="7">
                  <c:v>0.2344</c:v>
                </c:pt>
                <c:pt idx="8">
                  <c:v>0.5</c:v>
                </c:pt>
                <c:pt idx="9">
                  <c:v>0.80469999999999997</c:v>
                </c:pt>
                <c:pt idx="10">
                  <c:v>0.85940000000000005</c:v>
                </c:pt>
                <c:pt idx="11">
                  <c:v>0.90629999999999999</c:v>
                </c:pt>
                <c:pt idx="13">
                  <c:v>0.95309999999999995</c:v>
                </c:pt>
                <c:pt idx="14">
                  <c:v>0.96089999999999998</c:v>
                </c:pt>
                <c:pt idx="15">
                  <c:v>0.96879999999999999</c:v>
                </c:pt>
                <c:pt idx="16">
                  <c:v>1</c:v>
                </c:pt>
              </c:numCache>
              <c:extLst xmlns:c15="http://schemas.microsoft.com/office/drawing/2012/chart"/>
            </c:numRef>
          </c:xVal>
          <c:yVal>
            <c:numRef>
              <c:f>Sheet1!$M$29:$M$45</c:f>
              <c:numCache>
                <c:formatCode>0.00000</c:formatCode>
                <c:ptCount val="17"/>
                <c:pt idx="0">
                  <c:v>0</c:v>
                </c:pt>
                <c:pt idx="1">
                  <c:v>0.39560000000000001</c:v>
                </c:pt>
                <c:pt idx="2">
                  <c:v>0.40916999999999998</c:v>
                </c:pt>
                <c:pt idx="3">
                  <c:v>0.41905999999999999</c:v>
                </c:pt>
                <c:pt idx="4">
                  <c:v>0.42768</c:v>
                </c:pt>
                <c:pt idx="5">
                  <c:v>0.37119000000000002</c:v>
                </c:pt>
                <c:pt idx="6" formatCode="General">
                  <c:v>0.35013172644841067</c:v>
                </c:pt>
                <c:pt idx="7" formatCode="General">
                  <c:v>0.33991051831629926</c:v>
                </c:pt>
                <c:pt idx="8">
                  <c:v>9.9900000000000006E-3</c:v>
                </c:pt>
                <c:pt idx="9" formatCode="General">
                  <c:v>-0.31544429852409073</c:v>
                </c:pt>
                <c:pt idx="10" formatCode="General">
                  <c:v>-0.42952774293927065</c:v>
                </c:pt>
                <c:pt idx="11" formatCode="General">
                  <c:v>-0.55815563388786738</c:v>
                </c:pt>
                <c:pt idx="13">
                  <c:v>-0.34076906258802953</c:v>
                </c:pt>
                <c:pt idx="14">
                  <c:v>-0.28764074999723283</c:v>
                </c:pt>
                <c:pt idx="15">
                  <c:v>-0.23303295408449692</c:v>
                </c:pt>
                <c:pt idx="16">
                  <c:v>0</c:v>
                </c:pt>
              </c:numCache>
              <c:extLst xmlns:c15="http://schemas.microsoft.com/office/drawing/2012/chart"/>
            </c:numRef>
          </c:yVal>
          <c:smooth val="1"/>
          <c:extLst>
            <c:ext xmlns:c16="http://schemas.microsoft.com/office/drawing/2014/chart" uri="{C3380CC4-5D6E-409C-BE32-E72D297353CC}">
              <c16:uniqueId val="{00000006-99A7-48CC-98F3-38768E7B7AEC}"/>
            </c:ext>
          </c:extLst>
        </c:ser>
        <c:ser>
          <c:idx val="7"/>
          <c:order val="7"/>
          <c:tx>
            <c:strRef>
              <c:f>Sheet1!$N$28</c:f>
              <c:strCache>
                <c:ptCount val="1"/>
                <c:pt idx="0">
                  <c:v>Analytical 5000</c:v>
                </c:pt>
              </c:strCache>
              <c:extLst xmlns:c15="http://schemas.microsoft.com/office/drawing/2012/chart"/>
            </c:strRef>
          </c:tx>
          <c:spPr>
            <a:ln w="19050" cap="rnd">
              <a:noFill/>
              <a:round/>
            </a:ln>
            <a:effectLst/>
          </c:spPr>
          <c:marker>
            <c:symbol val="circle"/>
            <c:size val="5"/>
            <c:spPr>
              <a:solidFill>
                <a:schemeClr val="accent1">
                  <a:lumMod val="75000"/>
                </a:schemeClr>
              </a:solidFill>
              <a:ln w="9525">
                <a:noFill/>
              </a:ln>
              <a:effectLst/>
            </c:spPr>
          </c:marker>
          <c:xVal>
            <c:numRef>
              <c:f>Sheet1!$J$29:$J$45</c:f>
              <c:numCache>
                <c:formatCode>0.00000</c:formatCode>
                <c:ptCount val="17"/>
                <c:pt idx="0">
                  <c:v>7.7519379844961239E-3</c:v>
                </c:pt>
                <c:pt idx="1">
                  <c:v>6.25E-2</c:v>
                </c:pt>
                <c:pt idx="2">
                  <c:v>7.0300000000000001E-2</c:v>
                </c:pt>
                <c:pt idx="3">
                  <c:v>7.8100000000000003E-2</c:v>
                </c:pt>
                <c:pt idx="4">
                  <c:v>9.3799999999999994E-2</c:v>
                </c:pt>
                <c:pt idx="5">
                  <c:v>0.15629999999999999</c:v>
                </c:pt>
                <c:pt idx="6">
                  <c:v>0.2266</c:v>
                </c:pt>
                <c:pt idx="7">
                  <c:v>0.2344</c:v>
                </c:pt>
                <c:pt idx="8">
                  <c:v>0.5</c:v>
                </c:pt>
                <c:pt idx="9">
                  <c:v>0.80469999999999997</c:v>
                </c:pt>
                <c:pt idx="10">
                  <c:v>0.85940000000000005</c:v>
                </c:pt>
                <c:pt idx="11">
                  <c:v>0.90629999999999999</c:v>
                </c:pt>
                <c:pt idx="13">
                  <c:v>0.95309999999999995</c:v>
                </c:pt>
                <c:pt idx="14">
                  <c:v>0.96089999999999998</c:v>
                </c:pt>
                <c:pt idx="15">
                  <c:v>0.96879999999999999</c:v>
                </c:pt>
                <c:pt idx="16">
                  <c:v>1</c:v>
                </c:pt>
              </c:numCache>
              <c:extLst xmlns:c15="http://schemas.microsoft.com/office/drawing/2012/chart"/>
            </c:numRef>
          </c:xVal>
          <c:yVal>
            <c:numRef>
              <c:f>Sheet1!$N$29:$N$45</c:f>
              <c:numCache>
                <c:formatCode>0.00000</c:formatCode>
                <c:ptCount val="17"/>
                <c:pt idx="0">
                  <c:v>0</c:v>
                </c:pt>
                <c:pt idx="1">
                  <c:v>0.42447000000000001</c:v>
                </c:pt>
                <c:pt idx="2">
                  <c:v>0.43329000000000001</c:v>
                </c:pt>
                <c:pt idx="3">
                  <c:v>0.43647999999999998</c:v>
                </c:pt>
                <c:pt idx="4">
                  <c:v>0.42951</c:v>
                </c:pt>
                <c:pt idx="5">
                  <c:v>0.35367999999999999</c:v>
                </c:pt>
                <c:pt idx="6" formatCode="General">
                  <c:v>0.30455018026840514</c:v>
                </c:pt>
                <c:pt idx="7" formatCode="General">
                  <c:v>0.29302760699715341</c:v>
                </c:pt>
                <c:pt idx="8">
                  <c:v>9.4500000000000001E-3</c:v>
                </c:pt>
                <c:pt idx="9" formatCode="General">
                  <c:v>-0.28176289215283051</c:v>
                </c:pt>
                <c:pt idx="10" formatCode="General">
                  <c:v>-0.36856520146305571</c:v>
                </c:pt>
                <c:pt idx="11" formatCode="General">
                  <c:v>-0.51418074003759229</c:v>
                </c:pt>
                <c:pt idx="13">
                  <c:v>-0.4311622232868319</c:v>
                </c:pt>
                <c:pt idx="14">
                  <c:v>-0.37028650410999042</c:v>
                </c:pt>
                <c:pt idx="15">
                  <c:v>-0.3031441987189547</c:v>
                </c:pt>
                <c:pt idx="16">
                  <c:v>0</c:v>
                </c:pt>
              </c:numCache>
              <c:extLst xmlns:c15="http://schemas.microsoft.com/office/drawing/2012/chart"/>
            </c:numRef>
          </c:yVal>
          <c:smooth val="1"/>
          <c:extLst>
            <c:ext xmlns:c16="http://schemas.microsoft.com/office/drawing/2014/chart" uri="{C3380CC4-5D6E-409C-BE32-E72D297353CC}">
              <c16:uniqueId val="{00000007-99A7-48CC-98F3-38768E7B7AEC}"/>
            </c:ext>
          </c:extLst>
        </c:ser>
        <c:dLbls>
          <c:showLegendKey val="0"/>
          <c:showVal val="0"/>
          <c:showCatName val="0"/>
          <c:showSerName val="0"/>
          <c:showPercent val="0"/>
          <c:showBubbleSize val="0"/>
        </c:dLbls>
        <c:axId val="701276792"/>
        <c:axId val="701277120"/>
        <c:extLst/>
      </c:scatterChart>
      <c:valAx>
        <c:axId val="70127679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dirty="0"/>
                  <a:t>X axis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01277120"/>
        <c:crosses val="autoZero"/>
        <c:crossBetween val="midCat"/>
      </c:valAx>
      <c:valAx>
        <c:axId val="7012771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dirty="0"/>
                  <a:t>V/U</a:t>
                </a:r>
                <a:r>
                  <a:rPr lang="en-GB" sz="1400" baseline="-25000" dirty="0"/>
                  <a:t>0</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0127679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600" dirty="0"/>
              <a:t>Horizontal</a:t>
            </a:r>
            <a:r>
              <a:rPr lang="en-GB" sz="1600" baseline="0" dirty="0"/>
              <a:t> velocity lid-driven cavity</a:t>
            </a:r>
            <a:endParaRPr lang="en-GB" sz="1600" dirty="0"/>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Sheet1!$A$3</c:f>
              <c:strCache>
                <c:ptCount val="1"/>
                <c:pt idx="0">
                  <c:v>Re 100</c:v>
                </c:pt>
              </c:strCache>
              <c:extLst xmlns:c15="http://schemas.microsoft.com/office/drawing/2012/chart"/>
            </c:strRef>
          </c:tx>
          <c:spPr>
            <a:ln w="19050" cap="rnd">
              <a:solidFill>
                <a:schemeClr val="accent2"/>
              </a:solidFill>
              <a:round/>
            </a:ln>
            <a:effectLst/>
          </c:spPr>
          <c:marker>
            <c:symbol val="none"/>
          </c:marker>
          <c:xVal>
            <c:numRef>
              <c:f>Sheet1!$B$3:$DW$3</c:f>
              <c:numCache>
                <c:formatCode>General</c:formatCode>
                <c:ptCount val="126"/>
                <c:pt idx="0">
                  <c:v>-2.930510856462214E-3</c:v>
                </c:pt>
                <c:pt idx="1">
                  <c:v>-7.738235743882306E-3</c:v>
                </c:pt>
                <c:pt idx="2">
                  <c:v>-1.2444370671792354E-2</c:v>
                </c:pt>
                <c:pt idx="3">
                  <c:v>-1.7045080735561179E-2</c:v>
                </c:pt>
                <c:pt idx="4">
                  <c:v>-2.1540037682321503E-2</c:v>
                </c:pt>
                <c:pt idx="5">
                  <c:v>-2.79302996456222E-2</c:v>
                </c:pt>
                <c:pt idx="6">
                  <c:v>-3.2218015221815499E-2</c:v>
                </c:pt>
                <c:pt idx="7">
                  <c:v>-3.4406149175832998E-2</c:v>
                </c:pt>
                <c:pt idx="8">
                  <c:v>-3.8498292897989256E-2</c:v>
                </c:pt>
                <c:pt idx="9">
                  <c:v>-4.2498473387252982E-2</c:v>
                </c:pt>
                <c:pt idx="10">
                  <c:v>-4.6411036574586305E-2</c:v>
                </c:pt>
                <c:pt idx="11">
                  <c:v>-5.0240512729914165E-2</c:v>
                </c:pt>
                <c:pt idx="12">
                  <c:v>-5.3991548685616307E-2</c:v>
                </c:pt>
                <c:pt idx="13">
                  <c:v>-5.7668811183961471E-2</c:v>
                </c:pt>
                <c:pt idx="14">
                  <c:v>-6.1276951723297918E-2</c:v>
                </c:pt>
                <c:pt idx="15">
                  <c:v>-6.4820535200333235E-2</c:v>
                </c:pt>
                <c:pt idx="16">
                  <c:v>-6.8304026349651339E-2</c:v>
                </c:pt>
                <c:pt idx="17">
                  <c:v>-7.5731735063880506E-2</c:v>
                </c:pt>
                <c:pt idx="18">
                  <c:v>-8.1078169491221999E-2</c:v>
                </c:pt>
                <c:pt idx="19">
                  <c:v>-8.4362294834343002E-2</c:v>
                </c:pt>
                <c:pt idx="20">
                  <c:v>-8.7720741609089797E-2</c:v>
                </c:pt>
                <c:pt idx="21">
                  <c:v>-9.0964896805206794E-2</c:v>
                </c:pt>
                <c:pt idx="22" formatCode="0.00000">
                  <c:v>-0.10150000000000001</c:v>
                </c:pt>
                <c:pt idx="23">
                  <c:v>-0.113752250088441</c:v>
                </c:pt>
                <c:pt idx="24">
                  <c:v>-0.11679378058079599</c:v>
                </c:pt>
                <c:pt idx="25">
                  <c:v>-0.11981481516225601</c:v>
                </c:pt>
                <c:pt idx="26">
                  <c:v>-0.12581670336415199</c:v>
                </c:pt>
                <c:pt idx="27">
                  <c:v>-0.13058005175714499</c:v>
                </c:pt>
                <c:pt idx="28">
                  <c:v>-0.13587670709300301</c:v>
                </c:pt>
                <c:pt idx="29">
                  <c:v>-0.14171689202604101</c:v>
                </c:pt>
                <c:pt idx="30">
                  <c:v>-0.14465024043954899</c:v>
                </c:pt>
                <c:pt idx="31">
                  <c:v>-0.15067082934261</c:v>
                </c:pt>
                <c:pt idx="32" formatCode="0.00000">
                  <c:v>-0.15662000000000001</c:v>
                </c:pt>
                <c:pt idx="33">
                  <c:v>-0.153349693047898</c:v>
                </c:pt>
                <c:pt idx="34">
                  <c:v>-0.15621393489000299</c:v>
                </c:pt>
                <c:pt idx="35">
                  <c:v>-0.159058609101804</c:v>
                </c:pt>
                <c:pt idx="36">
                  <c:v>-0.16188218342688501</c:v>
                </c:pt>
                <c:pt idx="37">
                  <c:v>-0.164682802541428</c:v>
                </c:pt>
                <c:pt idx="38">
                  <c:v>-0.16745828251874001</c:v>
                </c:pt>
                <c:pt idx="39">
                  <c:v>-0.170206105192475</c:v>
                </c:pt>
                <c:pt idx="40">
                  <c:v>-0.172923402472836</c:v>
                </c:pt>
                <c:pt idx="41">
                  <c:v>-0.175606961106689</c:v>
                </c:pt>
                <c:pt idx="42">
                  <c:v>-0.17825319349667701</c:v>
                </c:pt>
                <c:pt idx="43">
                  <c:v>-0.18085815696895399</c:v>
                </c:pt>
                <c:pt idx="44">
                  <c:v>-0.1834175065967</c:v>
                </c:pt>
                <c:pt idx="45">
                  <c:v>-0.18592653446893201</c:v>
                </c:pt>
                <c:pt idx="46">
                  <c:v>-0.188380098499177</c:v>
                </c:pt>
                <c:pt idx="47">
                  <c:v>-0.19077268898100599</c:v>
                </c:pt>
                <c:pt idx="48">
                  <c:v>-0.19309832539167399</c:v>
                </c:pt>
                <c:pt idx="49">
                  <c:v>-0.19535065979701999</c:v>
                </c:pt>
                <c:pt idx="50">
                  <c:v>-0.197522831191284</c:v>
                </c:pt>
                <c:pt idx="51">
                  <c:v>-0.19960761810343</c:v>
                </c:pt>
                <c:pt idx="52">
                  <c:v>-0.20159723713969099</c:v>
                </c:pt>
                <c:pt idx="53">
                  <c:v>-0.20348356033023801</c:v>
                </c:pt>
                <c:pt idx="54" formatCode="0.00000">
                  <c:v>-0.2109</c:v>
                </c:pt>
                <c:pt idx="55">
                  <c:v>-0.20691101911109</c:v>
                </c:pt>
                <c:pt idx="56">
                  <c:v>-0.20843335245206601</c:v>
                </c:pt>
                <c:pt idx="57">
                  <c:v>-0.209814835607431</c:v>
                </c:pt>
                <c:pt idx="58">
                  <c:v>-0.21044786919413</c:v>
                </c:pt>
                <c:pt idx="59">
                  <c:v>-0.20611292834414799</c:v>
                </c:pt>
                <c:pt idx="60" formatCode="0.00000">
                  <c:v>-0.20580999999999999</c:v>
                </c:pt>
                <c:pt idx="61">
                  <c:v>-0.20398678745572699</c:v>
                </c:pt>
                <c:pt idx="62">
                  <c:v>-0.19718453035901401</c:v>
                </c:pt>
                <c:pt idx="63">
                  <c:v>-0.19244753654576699</c:v>
                </c:pt>
                <c:pt idx="64">
                  <c:v>-0.188541326215868</c:v>
                </c:pt>
                <c:pt idx="65">
                  <c:v>-0.1836861308895</c:v>
                </c:pt>
                <c:pt idx="66">
                  <c:v>-0.1794358411152</c:v>
                </c:pt>
                <c:pt idx="67">
                  <c:v>-0.173251124895236</c:v>
                </c:pt>
                <c:pt idx="68">
                  <c:v>-0.17227658981976399</c:v>
                </c:pt>
                <c:pt idx="69">
                  <c:v>-0.16900386390656699</c:v>
                </c:pt>
                <c:pt idx="70">
                  <c:v>-0.16417327475214999</c:v>
                </c:pt>
                <c:pt idx="71">
                  <c:v>-0.15649988231121001</c:v>
                </c:pt>
                <c:pt idx="72">
                  <c:v>-0.15023492102880601</c:v>
                </c:pt>
                <c:pt idx="73">
                  <c:v>-0.14260435577476799</c:v>
                </c:pt>
                <c:pt idx="74">
                  <c:v>-0.13959057645254999</c:v>
                </c:pt>
                <c:pt idx="75" formatCode="0.00000">
                  <c:v>-0.13641</c:v>
                </c:pt>
                <c:pt idx="76">
                  <c:v>-0.13233748736407899</c:v>
                </c:pt>
                <c:pt idx="77">
                  <c:v>-0.12805945634869101</c:v>
                </c:pt>
                <c:pt idx="78">
                  <c:v>-0.123320755125189</c:v>
                </c:pt>
                <c:pt idx="79">
                  <c:v>-0.118100276269498</c:v>
                </c:pt>
                <c:pt idx="80">
                  <c:v>-0.11237735217778801</c:v>
                </c:pt>
                <c:pt idx="81">
                  <c:v>-0.106129871467987</c:v>
                </c:pt>
                <c:pt idx="82">
                  <c:v>-9.9336160976367993E-2</c:v>
                </c:pt>
                <c:pt idx="83">
                  <c:v>-9.1973128216397998E-2</c:v>
                </c:pt>
                <c:pt idx="84">
                  <c:v>-8.4018128093850994E-2</c:v>
                </c:pt>
                <c:pt idx="85">
                  <c:v>-7.5447131561711997E-2</c:v>
                </c:pt>
                <c:pt idx="86">
                  <c:v>-6.2365804205180002E-2</c:v>
                </c:pt>
                <c:pt idx="87">
                  <c:v>-5.3615821626798003E-2</c:v>
                </c:pt>
                <c:pt idx="88">
                  <c:v>-4.57977565377468E-2</c:v>
                </c:pt>
                <c:pt idx="89">
                  <c:v>-3.5000000000000003E-2</c:v>
                </c:pt>
                <c:pt idx="90" formatCode="0.00000">
                  <c:v>-2.5000000000000001E-2</c:v>
                </c:pt>
                <c:pt idx="91">
                  <c:v>-1.9E-2</c:v>
                </c:pt>
                <c:pt idx="92">
                  <c:v>0</c:v>
                </c:pt>
                <c:pt idx="93">
                  <c:v>6.0000000000000001E-3</c:v>
                </c:pt>
                <c:pt idx="94">
                  <c:v>1.0293168059544999E-2</c:v>
                </c:pt>
                <c:pt idx="95">
                  <c:v>1.5947207503112001E-2</c:v>
                </c:pt>
                <c:pt idx="96">
                  <c:v>2.7989341643387001E-2</c:v>
                </c:pt>
                <c:pt idx="97">
                  <c:v>4.0526325404693503E-2</c:v>
                </c:pt>
                <c:pt idx="98">
                  <c:v>6.4024060967449004E-2</c:v>
                </c:pt>
                <c:pt idx="99">
                  <c:v>8.3253235407055648E-2</c:v>
                </c:pt>
                <c:pt idx="100">
                  <c:v>9.4103556062134996E-2</c:v>
                </c:pt>
                <c:pt idx="101">
                  <c:v>0.125978423309965</c:v>
                </c:pt>
                <c:pt idx="102">
                  <c:v>0.14890133313704917</c:v>
                </c:pt>
                <c:pt idx="103">
                  <c:v>0.17289582803060732</c:v>
                </c:pt>
                <c:pt idx="104">
                  <c:v>0.19798361959900102</c:v>
                </c:pt>
                <c:pt idx="105" formatCode="0.00000">
                  <c:v>0.23150999999999999</c:v>
                </c:pt>
                <c:pt idx="106">
                  <c:v>0.2515228241244003</c:v>
                </c:pt>
                <c:pt idx="107">
                  <c:v>0.28001235261537272</c:v>
                </c:pt>
                <c:pt idx="108">
                  <c:v>0.30967110412206261</c:v>
                </c:pt>
                <c:pt idx="109">
                  <c:v>0.34051454186245095</c:v>
                </c:pt>
                <c:pt idx="110">
                  <c:v>0.37255540799181186</c:v>
                </c:pt>
                <c:pt idx="111">
                  <c:v>0.40580526340191408</c:v>
                </c:pt>
                <c:pt idx="112">
                  <c:v>0.44027271612119662</c:v>
                </c:pt>
                <c:pt idx="113">
                  <c:v>0.4759649747275137</c:v>
                </c:pt>
                <c:pt idx="114">
                  <c:v>0.51288620692647002</c:v>
                </c:pt>
                <c:pt idx="115">
                  <c:v>0.55103914485139593</c:v>
                </c:pt>
                <c:pt idx="116">
                  <c:v>0.59042368444893956</c:v>
                </c:pt>
                <c:pt idx="117" formatCode="0.00000">
                  <c:v>0.68716999999999995</c:v>
                </c:pt>
                <c:pt idx="118" formatCode="0.00000">
                  <c:v>0.73721999999999999</c:v>
                </c:pt>
                <c:pt idx="119" formatCode="0.00000">
                  <c:v>0.78871000000000002</c:v>
                </c:pt>
                <c:pt idx="120" formatCode="0.00000">
                  <c:v>0.84123000000000003</c:v>
                </c:pt>
                <c:pt idx="121">
                  <c:v>0.85732892395536997</c:v>
                </c:pt>
                <c:pt idx="122">
                  <c:v>0.872449695729554</c:v>
                </c:pt>
                <c:pt idx="123">
                  <c:v>0.90037712837793848</c:v>
                </c:pt>
                <c:pt idx="124">
                  <c:v>0.94945747768926902</c:v>
                </c:pt>
                <c:pt idx="125">
                  <c:v>1</c:v>
                </c:pt>
              </c:numCache>
              <c:extLst xmlns:c15="http://schemas.microsoft.com/office/drawing/2012/chart"/>
            </c:numRef>
          </c:xVal>
          <c:yVal>
            <c:numRef>
              <c:f>Sheet1!$B$2:$DW$2</c:f>
              <c:numCache>
                <c:formatCode>General</c:formatCode>
                <c:ptCount val="126"/>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0.2153846153846154</c:v>
                </c:pt>
                <c:pt idx="24">
                  <c:v>0.22307692307692309</c:v>
                </c:pt>
                <c:pt idx="25">
                  <c:v>0.23076923076923078</c:v>
                </c:pt>
                <c:pt idx="26">
                  <c:v>0.23846153846153847</c:v>
                </c:pt>
                <c:pt idx="27">
                  <c:v>0.24615384615384617</c:v>
                </c:pt>
                <c:pt idx="28">
                  <c:v>0.25384615384615383</c:v>
                </c:pt>
                <c:pt idx="29">
                  <c:v>0.26153846153846155</c:v>
                </c:pt>
                <c:pt idx="30">
                  <c:v>0.26923076923076922</c:v>
                </c:pt>
                <c:pt idx="31">
                  <c:v>0.27692307692307694</c:v>
                </c:pt>
                <c:pt idx="32">
                  <c:v>0.2846153846153846</c:v>
                </c:pt>
                <c:pt idx="33">
                  <c:v>0.29230769230769232</c:v>
                </c:pt>
                <c:pt idx="34">
                  <c:v>0.3</c:v>
                </c:pt>
                <c:pt idx="35">
                  <c:v>0.30769230769230771</c:v>
                </c:pt>
                <c:pt idx="36">
                  <c:v>0.31538461538461537</c:v>
                </c:pt>
                <c:pt idx="37">
                  <c:v>0.32307692307692309</c:v>
                </c:pt>
                <c:pt idx="38">
                  <c:v>0.33076923076923076</c:v>
                </c:pt>
                <c:pt idx="39">
                  <c:v>0.33846153846153848</c:v>
                </c:pt>
                <c:pt idx="40">
                  <c:v>0.34615384615384615</c:v>
                </c:pt>
                <c:pt idx="41">
                  <c:v>0.35384615384615387</c:v>
                </c:pt>
                <c:pt idx="42">
                  <c:v>0.36153846153846153</c:v>
                </c:pt>
                <c:pt idx="43">
                  <c:v>0.36923076923076925</c:v>
                </c:pt>
                <c:pt idx="44">
                  <c:v>0.37692307692307692</c:v>
                </c:pt>
                <c:pt idx="45">
                  <c:v>0.38461538461538464</c:v>
                </c:pt>
                <c:pt idx="46">
                  <c:v>0.3923076923076923</c:v>
                </c:pt>
                <c:pt idx="47">
                  <c:v>0.4</c:v>
                </c:pt>
                <c:pt idx="48">
                  <c:v>0.40769230769230769</c:v>
                </c:pt>
                <c:pt idx="49">
                  <c:v>0.41538461538461541</c:v>
                </c:pt>
                <c:pt idx="50">
                  <c:v>0.42307692307692307</c:v>
                </c:pt>
                <c:pt idx="51">
                  <c:v>0.43076923076923079</c:v>
                </c:pt>
                <c:pt idx="52">
                  <c:v>0.43846153846153846</c:v>
                </c:pt>
                <c:pt idx="53">
                  <c:v>0.44615384615384618</c:v>
                </c:pt>
                <c:pt idx="54">
                  <c:v>0.45384615384615384</c:v>
                </c:pt>
                <c:pt idx="55">
                  <c:v>0.46153846153846156</c:v>
                </c:pt>
                <c:pt idx="56">
                  <c:v>0.46923076923076923</c:v>
                </c:pt>
                <c:pt idx="57">
                  <c:v>0.47692307692307695</c:v>
                </c:pt>
                <c:pt idx="58">
                  <c:v>0.48461538461538461</c:v>
                </c:pt>
                <c:pt idx="59">
                  <c:v>0.49230769230769234</c:v>
                </c:pt>
                <c:pt idx="60">
                  <c:v>0.5</c:v>
                </c:pt>
                <c:pt idx="61">
                  <c:v>0.50769230769230766</c:v>
                </c:pt>
                <c:pt idx="62">
                  <c:v>0.51538461538461533</c:v>
                </c:pt>
                <c:pt idx="63">
                  <c:v>0.52307692307692311</c:v>
                </c:pt>
                <c:pt idx="64">
                  <c:v>0.53076923076923077</c:v>
                </c:pt>
                <c:pt idx="65">
                  <c:v>0.53846153846153844</c:v>
                </c:pt>
                <c:pt idx="66">
                  <c:v>0.5461538461538461</c:v>
                </c:pt>
                <c:pt idx="67">
                  <c:v>0.55384615384615388</c:v>
                </c:pt>
                <c:pt idx="68">
                  <c:v>0.56153846153846154</c:v>
                </c:pt>
                <c:pt idx="69">
                  <c:v>0.56923076923076921</c:v>
                </c:pt>
                <c:pt idx="70">
                  <c:v>0.57692307692307687</c:v>
                </c:pt>
                <c:pt idx="71">
                  <c:v>0.58461538461538465</c:v>
                </c:pt>
                <c:pt idx="72">
                  <c:v>0.59230769230769231</c:v>
                </c:pt>
                <c:pt idx="73">
                  <c:v>0.6</c:v>
                </c:pt>
                <c:pt idx="74">
                  <c:v>0.60769230769230764</c:v>
                </c:pt>
                <c:pt idx="75">
                  <c:v>0.61538461538461542</c:v>
                </c:pt>
                <c:pt idx="76">
                  <c:v>0.62307692307692308</c:v>
                </c:pt>
                <c:pt idx="77">
                  <c:v>0.63076923076923075</c:v>
                </c:pt>
                <c:pt idx="78">
                  <c:v>0.63846153846153841</c:v>
                </c:pt>
                <c:pt idx="79">
                  <c:v>0.64615384615384619</c:v>
                </c:pt>
                <c:pt idx="80">
                  <c:v>0.65384615384615385</c:v>
                </c:pt>
                <c:pt idx="81">
                  <c:v>0.66153846153846152</c:v>
                </c:pt>
                <c:pt idx="82">
                  <c:v>0.66923076923076918</c:v>
                </c:pt>
                <c:pt idx="83">
                  <c:v>0.67692307692307696</c:v>
                </c:pt>
                <c:pt idx="84">
                  <c:v>0.68461538461538463</c:v>
                </c:pt>
                <c:pt idx="85">
                  <c:v>0.69230769230769229</c:v>
                </c:pt>
                <c:pt idx="86">
                  <c:v>0.7</c:v>
                </c:pt>
                <c:pt idx="87">
                  <c:v>0.70769230769230773</c:v>
                </c:pt>
                <c:pt idx="88">
                  <c:v>0.7153846153846154</c:v>
                </c:pt>
                <c:pt idx="89">
                  <c:v>0.72307692307692306</c:v>
                </c:pt>
                <c:pt idx="90">
                  <c:v>0.73076923076923073</c:v>
                </c:pt>
                <c:pt idx="91">
                  <c:v>0.7384615384615385</c:v>
                </c:pt>
                <c:pt idx="92">
                  <c:v>0.74615384615384617</c:v>
                </c:pt>
                <c:pt idx="93">
                  <c:v>0.75384615384615383</c:v>
                </c:pt>
                <c:pt idx="94">
                  <c:v>0.7615384615384615</c:v>
                </c:pt>
                <c:pt idx="95">
                  <c:v>0.76923076923076927</c:v>
                </c:pt>
                <c:pt idx="96">
                  <c:v>0.77692307692307694</c:v>
                </c:pt>
                <c:pt idx="97">
                  <c:v>0.7846153846153846</c:v>
                </c:pt>
                <c:pt idx="98">
                  <c:v>0.79230769230769227</c:v>
                </c:pt>
                <c:pt idx="99">
                  <c:v>0.8</c:v>
                </c:pt>
                <c:pt idx="100">
                  <c:v>0.80769230769230771</c:v>
                </c:pt>
                <c:pt idx="101">
                  <c:v>0.81538461538461537</c:v>
                </c:pt>
                <c:pt idx="102">
                  <c:v>0.82307692307692304</c:v>
                </c:pt>
                <c:pt idx="103">
                  <c:v>0.83076923076923082</c:v>
                </c:pt>
                <c:pt idx="104">
                  <c:v>0.83846153846153848</c:v>
                </c:pt>
                <c:pt idx="105">
                  <c:v>0.84615384615384615</c:v>
                </c:pt>
                <c:pt idx="106">
                  <c:v>0.85384615384615381</c:v>
                </c:pt>
                <c:pt idx="107">
                  <c:v>0.86153846153846159</c:v>
                </c:pt>
                <c:pt idx="108">
                  <c:v>0.86923076923076925</c:v>
                </c:pt>
                <c:pt idx="109">
                  <c:v>0.87692307692307692</c:v>
                </c:pt>
                <c:pt idx="110">
                  <c:v>0.88461538461538458</c:v>
                </c:pt>
                <c:pt idx="111">
                  <c:v>0.89230769230769236</c:v>
                </c:pt>
                <c:pt idx="112">
                  <c:v>0.9</c:v>
                </c:pt>
                <c:pt idx="113">
                  <c:v>0.90769230769230769</c:v>
                </c:pt>
                <c:pt idx="114">
                  <c:v>0.91538461538461535</c:v>
                </c:pt>
                <c:pt idx="115">
                  <c:v>0.92307692307692313</c:v>
                </c:pt>
                <c:pt idx="116">
                  <c:v>0.93076923076923079</c:v>
                </c:pt>
                <c:pt idx="117">
                  <c:v>0.93846153846153846</c:v>
                </c:pt>
                <c:pt idx="118">
                  <c:v>0.94615384615384612</c:v>
                </c:pt>
                <c:pt idx="119">
                  <c:v>0.9538461538461539</c:v>
                </c:pt>
                <c:pt idx="120">
                  <c:v>0.96153846153846156</c:v>
                </c:pt>
                <c:pt idx="121">
                  <c:v>0.96923076923076923</c:v>
                </c:pt>
                <c:pt idx="122">
                  <c:v>0.97692307692307689</c:v>
                </c:pt>
                <c:pt idx="123">
                  <c:v>0.98461538461538467</c:v>
                </c:pt>
                <c:pt idx="124">
                  <c:v>0.99230769230769234</c:v>
                </c:pt>
                <c:pt idx="125">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0-B3D4-4278-8689-49D4CBA912A2}"/>
            </c:ext>
          </c:extLst>
        </c:ser>
        <c:ser>
          <c:idx val="2"/>
          <c:order val="1"/>
          <c:tx>
            <c:strRef>
              <c:f>Sheet1!$A$5</c:f>
              <c:strCache>
                <c:ptCount val="1"/>
                <c:pt idx="0">
                  <c:v>Re 1000</c:v>
                </c:pt>
              </c:strCache>
              <c:extLst xmlns:c15="http://schemas.microsoft.com/office/drawing/2012/chart"/>
            </c:strRef>
          </c:tx>
          <c:spPr>
            <a:ln w="19050" cap="rnd">
              <a:solidFill>
                <a:schemeClr val="accent3"/>
              </a:solidFill>
              <a:round/>
            </a:ln>
            <a:effectLst/>
          </c:spPr>
          <c:marker>
            <c:symbol val="none"/>
          </c:marker>
          <c:xVal>
            <c:numRef>
              <c:f>Sheet1!$B$5:$DW$5</c:f>
              <c:numCache>
                <c:formatCode>General</c:formatCode>
                <c:ptCount val="126"/>
                <c:pt idx="0">
                  <c:v>-7.2015964453785519E-5</c:v>
                </c:pt>
                <c:pt idx="1">
                  <c:v>-1.9149583207805486E-2</c:v>
                </c:pt>
                <c:pt idx="2">
                  <c:v>-3.7295319823118699E-2</c:v>
                </c:pt>
                <c:pt idx="3">
                  <c:v>-7.4660446246263099E-2</c:v>
                </c:pt>
                <c:pt idx="4">
                  <c:v>-0.103524632781664</c:v>
                </c:pt>
                <c:pt idx="5">
                  <c:v>-0.14749727588421099</c:v>
                </c:pt>
                <c:pt idx="6">
                  <c:v>-0.16321092939787901</c:v>
                </c:pt>
                <c:pt idx="7" formatCode="0.00000">
                  <c:v>-0.18109</c:v>
                </c:pt>
                <c:pt idx="8" formatCode="0.00000">
                  <c:v>-0.20196</c:v>
                </c:pt>
                <c:pt idx="9" formatCode="0.00000">
                  <c:v>-0.22220000000000001</c:v>
                </c:pt>
                <c:pt idx="10">
                  <c:v>-0.22794679082798699</c:v>
                </c:pt>
                <c:pt idx="11">
                  <c:v>-0.249001109291758</c:v>
                </c:pt>
                <c:pt idx="12">
                  <c:v>-0.26406948168040001</c:v>
                </c:pt>
                <c:pt idx="13" formatCode="0.00000">
                  <c:v>-0.29730000000000001</c:v>
                </c:pt>
                <c:pt idx="14">
                  <c:v>-0.30410766578971399</c:v>
                </c:pt>
                <c:pt idx="15">
                  <c:v>-0.31921323297346998</c:v>
                </c:pt>
                <c:pt idx="16">
                  <c:v>-0.32344412589348498</c:v>
                </c:pt>
                <c:pt idx="17">
                  <c:v>-0.33575316947081801</c:v>
                </c:pt>
                <c:pt idx="18">
                  <c:v>-0.34102460818879698</c:v>
                </c:pt>
                <c:pt idx="19">
                  <c:v>-0.35375570351279001</c:v>
                </c:pt>
                <c:pt idx="20">
                  <c:v>-0.36555738614953198</c:v>
                </c:pt>
                <c:pt idx="21">
                  <c:v>-0.37626870154931402</c:v>
                </c:pt>
                <c:pt idx="22" formatCode="0.00000">
                  <c:v>-0.38289000000000001</c:v>
                </c:pt>
                <c:pt idx="23">
                  <c:v>-0.370979636953505</c:v>
                </c:pt>
                <c:pt idx="24">
                  <c:v>-0.36130496546843099</c:v>
                </c:pt>
                <c:pt idx="25">
                  <c:v>-0.35501083332545302</c:v>
                </c:pt>
                <c:pt idx="26">
                  <c:v>-0.34734015213899999</c:v>
                </c:pt>
                <c:pt idx="27">
                  <c:v>-0.34300000000000003</c:v>
                </c:pt>
                <c:pt idx="28">
                  <c:v>-0.33423488152199998</c:v>
                </c:pt>
                <c:pt idx="29">
                  <c:v>-0.32616880920465002</c:v>
                </c:pt>
                <c:pt idx="30">
                  <c:v>-0.31829327479719999</c:v>
                </c:pt>
                <c:pt idx="31">
                  <c:v>-0.30909376594923199</c:v>
                </c:pt>
                <c:pt idx="32">
                  <c:v>-0.29981243200000002</c:v>
                </c:pt>
                <c:pt idx="33">
                  <c:v>-0.29300965465859596</c:v>
                </c:pt>
                <c:pt idx="34">
                  <c:v>-0.28393142586670866</c:v>
                </c:pt>
                <c:pt idx="35">
                  <c:v>-0.2746479649082475</c:v>
                </c:pt>
                <c:pt idx="36">
                  <c:v>-0.26526050291713638</c:v>
                </c:pt>
                <c:pt idx="37">
                  <c:v>-0.25585442262964464</c:v>
                </c:pt>
                <c:pt idx="38">
                  <c:v>-0.24649921199571914</c:v>
                </c:pt>
                <c:pt idx="39">
                  <c:v>-0.23724906686877872</c:v>
                </c:pt>
                <c:pt idx="40">
                  <c:v>-0.22814399463459814</c:v>
                </c:pt>
                <c:pt idx="41">
                  <c:v>-0.21921126990760886</c:v>
                </c:pt>
                <c:pt idx="42">
                  <c:v>-0.21046710330823787</c:v>
                </c:pt>
                <c:pt idx="43">
                  <c:v>-0.20191840150668861</c:v>
                </c:pt>
                <c:pt idx="44">
                  <c:v>-0.19356451803918232</c:v>
                </c:pt>
                <c:pt idx="45">
                  <c:v>-0.18539891720264401</c:v>
                </c:pt>
                <c:pt idx="46">
                  <c:v>-0.17741069554641548</c:v>
                </c:pt>
                <c:pt idx="47">
                  <c:v>-0.16958592566371103</c:v>
                </c:pt>
                <c:pt idx="48">
                  <c:v>-0.16190880427258247</c:v>
                </c:pt>
                <c:pt idx="49">
                  <c:v>-0.15436260057329451</c:v>
                </c:pt>
                <c:pt idx="50">
                  <c:v>-0.14693041154647582</c:v>
                </c:pt>
                <c:pt idx="51">
                  <c:v>-0.1395957384363333</c:v>
                </c:pt>
                <c:pt idx="52">
                  <c:v>-0.13234290352281777</c:v>
                </c:pt>
                <c:pt idx="53">
                  <c:v>-0.1251573288795457</c:v>
                </c:pt>
                <c:pt idx="54">
                  <c:v>-0.11802569961230262</c:v>
                </c:pt>
                <c:pt idx="55">
                  <c:v>-0.11093603352581205</c:v>
                </c:pt>
                <c:pt idx="56">
                  <c:v>-0.10387767767697526</c:v>
                </c:pt>
                <c:pt idx="57">
                  <c:v>-9.6841250184037664E-2</c:v>
                </c:pt>
                <c:pt idx="58">
                  <c:v>-8.9818543252300057E-2</c:v>
                </c:pt>
                <c:pt idx="59">
                  <c:v>-8.2802400865226944E-2</c:v>
                </c:pt>
                <c:pt idx="60">
                  <c:v>-7.5786582135541916E-2</c:v>
                </c:pt>
                <c:pt idx="61">
                  <c:v>-6.8765619025687494E-2</c:v>
                </c:pt>
                <c:pt idx="62">
                  <c:v>-6.1734675101355843E-2</c:v>
                </c:pt>
                <c:pt idx="63">
                  <c:v>-5.4689410213678187E-2</c:v>
                </c:pt>
                <c:pt idx="64">
                  <c:v>-4.7625854527953787E-2</c:v>
                </c:pt>
                <c:pt idx="65">
                  <c:v>-4.0540294124046951E-2</c:v>
                </c:pt>
                <c:pt idx="66">
                  <c:v>-3.3429169467749188E-2</c:v>
                </c:pt>
                <c:pt idx="67">
                  <c:v>-2.6288987367258609E-2</c:v>
                </c:pt>
                <c:pt idx="68">
                  <c:v>-1.9116246554106854E-2</c:v>
                </c:pt>
                <c:pt idx="69">
                  <c:v>-1.190737673101879E-2</c:v>
                </c:pt>
                <c:pt idx="70">
                  <c:v>-4.6586907784737864E-3</c:v>
                </c:pt>
                <c:pt idx="71">
                  <c:v>2.6336502234079323E-3</c:v>
                </c:pt>
                <c:pt idx="72">
                  <c:v>9.973659448869774E-3</c:v>
                </c:pt>
                <c:pt idx="73">
                  <c:v>1.7365534433962729E-2</c:v>
                </c:pt>
                <c:pt idx="74">
                  <c:v>2.4813654863113488E-2</c:v>
                </c:pt>
                <c:pt idx="75">
                  <c:v>3.2322567891432744E-2</c:v>
                </c:pt>
                <c:pt idx="76">
                  <c:v>3.9896960692091817E-2</c:v>
                </c:pt>
                <c:pt idx="77">
                  <c:v>4.7541619769933249E-2</c:v>
                </c:pt>
                <c:pt idx="78">
                  <c:v>5.5261376469342094E-2</c:v>
                </c:pt>
                <c:pt idx="79">
                  <c:v>6.3061038041110087E-2</c:v>
                </c:pt>
                <c:pt idx="80">
                  <c:v>7.0945303633225251E-2</c:v>
                </c:pt>
                <c:pt idx="81">
                  <c:v>7.8918664646726103E-2</c:v>
                </c:pt>
                <c:pt idx="82">
                  <c:v>8.6985289061068963E-2</c:v>
                </c:pt>
                <c:pt idx="83">
                  <c:v>9.5148889592903615E-2</c:v>
                </c:pt>
                <c:pt idx="84">
                  <c:v>0.10341257591431124</c:v>
                </c:pt>
                <c:pt idx="85">
                  <c:v>0.11177869162425366</c:v>
                </c:pt>
                <c:pt idx="86">
                  <c:v>0.12024863723873225</c:v>
                </c:pt>
                <c:pt idx="87">
                  <c:v>0.12882268113326267</c:v>
                </c:pt>
                <c:pt idx="88">
                  <c:v>0.13749976112181281</c:v>
                </c:pt>
                <c:pt idx="89">
                  <c:v>0.14627728016593028</c:v>
                </c:pt>
                <c:pt idx="90">
                  <c:v>0.15515090054670519</c:v>
                </c:pt>
                <c:pt idx="91">
                  <c:v>0.1641143416564588</c:v>
                </c:pt>
                <c:pt idx="92">
                  <c:v>0.17315918733390051</c:v>
                </c:pt>
                <c:pt idx="93">
                  <c:v>0.18227470930816519</c:v>
                </c:pt>
                <c:pt idx="94">
                  <c:v>0.19144771380227793</c:v>
                </c:pt>
                <c:pt idx="95">
                  <c:v>0.2006624185848099</c:v>
                </c:pt>
                <c:pt idx="96">
                  <c:v>0.20990036783291974</c:v>
                </c:pt>
                <c:pt idx="97">
                  <c:v>0.2191403919857359</c:v>
                </c:pt>
                <c:pt idx="98">
                  <c:v>0.22835861992765111</c:v>
                </c:pt>
                <c:pt idx="99">
                  <c:v>0.23752855134014034</c:v>
                </c:pt>
                <c:pt idx="100">
                  <c:v>0.24662120056488615</c:v>
                </c:pt>
                <c:pt idx="101">
                  <c:v>0.25560533018889348</c:v>
                </c:pt>
                <c:pt idx="102">
                  <c:v>0.26444781292761854</c:v>
                </c:pt>
                <c:pt idx="103">
                  <c:v>0.27311419461284231</c:v>
                </c:pt>
                <c:pt idx="104">
                  <c:v>0.28156961338567177</c:v>
                </c:pt>
                <c:pt idx="105">
                  <c:v>0.28978035061046897</c:v>
                </c:pt>
                <c:pt idx="106">
                  <c:v>0.29771655006722203</c:v>
                </c:pt>
                <c:pt idx="107">
                  <c:v>0.3053569507681288</c:v>
                </c:pt>
                <c:pt idx="108">
                  <c:v>0.31269712176526299</c:v>
                </c:pt>
                <c:pt idx="109">
                  <c:v>0.3197631504452651</c:v>
                </c:pt>
                <c:pt idx="110">
                  <c:v>0.32663388408375754</c:v>
                </c:pt>
                <c:pt idx="111">
                  <c:v>0.33347448747090519</c:v>
                </c:pt>
                <c:pt idx="112">
                  <c:v>0.340585447120972</c:v>
                </c:pt>
                <c:pt idx="113">
                  <c:v>0.3484663090291078</c:v>
                </c:pt>
                <c:pt idx="114">
                  <c:v>0.35789548475350141</c:v>
                </c:pt>
                <c:pt idx="115">
                  <c:v>0.370008500384508</c:v>
                </c:pt>
                <c:pt idx="116">
                  <c:v>0.38636977677005246</c:v>
                </c:pt>
                <c:pt idx="117">
                  <c:v>0.40897582757230833</c:v>
                </c:pt>
                <c:pt idx="118">
                  <c:v>0.44020300943371526</c:v>
                </c:pt>
                <c:pt idx="119">
                  <c:v>0.48253893504483369</c:v>
                </c:pt>
                <c:pt idx="120">
                  <c:v>0.53827378419538119</c:v>
                </c:pt>
                <c:pt idx="121">
                  <c:v>0.60872521450570405</c:v>
                </c:pt>
                <c:pt idx="122">
                  <c:v>0.69388127091264362</c:v>
                </c:pt>
                <c:pt idx="123">
                  <c:v>0.79102750681799361</c:v>
                </c:pt>
                <c:pt idx="124">
                  <c:v>0.89582146419262976</c:v>
                </c:pt>
                <c:pt idx="125">
                  <c:v>1</c:v>
                </c:pt>
              </c:numCache>
              <c:extLst xmlns:c15="http://schemas.microsoft.com/office/drawing/2012/chart"/>
            </c:numRef>
          </c:xVal>
          <c:yVal>
            <c:numRef>
              <c:f>Sheet1!$B$2:$DW$2</c:f>
              <c:numCache>
                <c:formatCode>General</c:formatCode>
                <c:ptCount val="126"/>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0.2153846153846154</c:v>
                </c:pt>
                <c:pt idx="24">
                  <c:v>0.22307692307692309</c:v>
                </c:pt>
                <c:pt idx="25">
                  <c:v>0.23076923076923078</c:v>
                </c:pt>
                <c:pt idx="26">
                  <c:v>0.23846153846153847</c:v>
                </c:pt>
                <c:pt idx="27">
                  <c:v>0.24615384615384617</c:v>
                </c:pt>
                <c:pt idx="28">
                  <c:v>0.25384615384615383</c:v>
                </c:pt>
                <c:pt idx="29">
                  <c:v>0.26153846153846155</c:v>
                </c:pt>
                <c:pt idx="30">
                  <c:v>0.26923076923076922</c:v>
                </c:pt>
                <c:pt idx="31">
                  <c:v>0.27692307692307694</c:v>
                </c:pt>
                <c:pt idx="32">
                  <c:v>0.2846153846153846</c:v>
                </c:pt>
                <c:pt idx="33">
                  <c:v>0.29230769230769232</c:v>
                </c:pt>
                <c:pt idx="34">
                  <c:v>0.3</c:v>
                </c:pt>
                <c:pt idx="35">
                  <c:v>0.30769230769230771</c:v>
                </c:pt>
                <c:pt idx="36">
                  <c:v>0.31538461538461537</c:v>
                </c:pt>
                <c:pt idx="37">
                  <c:v>0.32307692307692309</c:v>
                </c:pt>
                <c:pt idx="38">
                  <c:v>0.33076923076923076</c:v>
                </c:pt>
                <c:pt idx="39">
                  <c:v>0.33846153846153848</c:v>
                </c:pt>
                <c:pt idx="40">
                  <c:v>0.34615384615384615</c:v>
                </c:pt>
                <c:pt idx="41">
                  <c:v>0.35384615384615387</c:v>
                </c:pt>
                <c:pt idx="42">
                  <c:v>0.36153846153846153</c:v>
                </c:pt>
                <c:pt idx="43">
                  <c:v>0.36923076923076925</c:v>
                </c:pt>
                <c:pt idx="44">
                  <c:v>0.37692307692307692</c:v>
                </c:pt>
                <c:pt idx="45">
                  <c:v>0.38461538461538464</c:v>
                </c:pt>
                <c:pt idx="46">
                  <c:v>0.3923076923076923</c:v>
                </c:pt>
                <c:pt idx="47">
                  <c:v>0.4</c:v>
                </c:pt>
                <c:pt idx="48">
                  <c:v>0.40769230769230769</c:v>
                </c:pt>
                <c:pt idx="49">
                  <c:v>0.41538461538461541</c:v>
                </c:pt>
                <c:pt idx="50">
                  <c:v>0.42307692307692307</c:v>
                </c:pt>
                <c:pt idx="51">
                  <c:v>0.43076923076923079</c:v>
                </c:pt>
                <c:pt idx="52">
                  <c:v>0.43846153846153846</c:v>
                </c:pt>
                <c:pt idx="53">
                  <c:v>0.44615384615384618</c:v>
                </c:pt>
                <c:pt idx="54">
                  <c:v>0.45384615384615384</c:v>
                </c:pt>
                <c:pt idx="55">
                  <c:v>0.46153846153846156</c:v>
                </c:pt>
                <c:pt idx="56">
                  <c:v>0.46923076923076923</c:v>
                </c:pt>
                <c:pt idx="57">
                  <c:v>0.47692307692307695</c:v>
                </c:pt>
                <c:pt idx="58">
                  <c:v>0.48461538461538461</c:v>
                </c:pt>
                <c:pt idx="59">
                  <c:v>0.49230769230769234</c:v>
                </c:pt>
                <c:pt idx="60">
                  <c:v>0.5</c:v>
                </c:pt>
                <c:pt idx="61">
                  <c:v>0.50769230769230766</c:v>
                </c:pt>
                <c:pt idx="62">
                  <c:v>0.51538461538461533</c:v>
                </c:pt>
                <c:pt idx="63">
                  <c:v>0.52307692307692311</c:v>
                </c:pt>
                <c:pt idx="64">
                  <c:v>0.53076923076923077</c:v>
                </c:pt>
                <c:pt idx="65">
                  <c:v>0.53846153846153844</c:v>
                </c:pt>
                <c:pt idx="66">
                  <c:v>0.5461538461538461</c:v>
                </c:pt>
                <c:pt idx="67">
                  <c:v>0.55384615384615388</c:v>
                </c:pt>
                <c:pt idx="68">
                  <c:v>0.56153846153846154</c:v>
                </c:pt>
                <c:pt idx="69">
                  <c:v>0.56923076923076921</c:v>
                </c:pt>
                <c:pt idx="70">
                  <c:v>0.57692307692307687</c:v>
                </c:pt>
                <c:pt idx="71">
                  <c:v>0.58461538461538465</c:v>
                </c:pt>
                <c:pt idx="72">
                  <c:v>0.59230769230769231</c:v>
                </c:pt>
                <c:pt idx="73">
                  <c:v>0.6</c:v>
                </c:pt>
                <c:pt idx="74">
                  <c:v>0.60769230769230764</c:v>
                </c:pt>
                <c:pt idx="75">
                  <c:v>0.61538461538461542</c:v>
                </c:pt>
                <c:pt idx="76">
                  <c:v>0.62307692307692308</c:v>
                </c:pt>
                <c:pt idx="77">
                  <c:v>0.63076923076923075</c:v>
                </c:pt>
                <c:pt idx="78">
                  <c:v>0.63846153846153841</c:v>
                </c:pt>
                <c:pt idx="79">
                  <c:v>0.64615384615384619</c:v>
                </c:pt>
                <c:pt idx="80">
                  <c:v>0.65384615384615385</c:v>
                </c:pt>
                <c:pt idx="81">
                  <c:v>0.66153846153846152</c:v>
                </c:pt>
                <c:pt idx="82">
                  <c:v>0.66923076923076918</c:v>
                </c:pt>
                <c:pt idx="83">
                  <c:v>0.67692307692307696</c:v>
                </c:pt>
                <c:pt idx="84">
                  <c:v>0.68461538461538463</c:v>
                </c:pt>
                <c:pt idx="85">
                  <c:v>0.69230769230769229</c:v>
                </c:pt>
                <c:pt idx="86">
                  <c:v>0.7</c:v>
                </c:pt>
                <c:pt idx="87">
                  <c:v>0.70769230769230773</c:v>
                </c:pt>
                <c:pt idx="88">
                  <c:v>0.7153846153846154</c:v>
                </c:pt>
                <c:pt idx="89">
                  <c:v>0.72307692307692306</c:v>
                </c:pt>
                <c:pt idx="90">
                  <c:v>0.73076923076923073</c:v>
                </c:pt>
                <c:pt idx="91">
                  <c:v>0.7384615384615385</c:v>
                </c:pt>
                <c:pt idx="92">
                  <c:v>0.74615384615384617</c:v>
                </c:pt>
                <c:pt idx="93">
                  <c:v>0.75384615384615383</c:v>
                </c:pt>
                <c:pt idx="94">
                  <c:v>0.7615384615384615</c:v>
                </c:pt>
                <c:pt idx="95">
                  <c:v>0.76923076923076927</c:v>
                </c:pt>
                <c:pt idx="96">
                  <c:v>0.77692307692307694</c:v>
                </c:pt>
                <c:pt idx="97">
                  <c:v>0.7846153846153846</c:v>
                </c:pt>
                <c:pt idx="98">
                  <c:v>0.79230769230769227</c:v>
                </c:pt>
                <c:pt idx="99">
                  <c:v>0.8</c:v>
                </c:pt>
                <c:pt idx="100">
                  <c:v>0.80769230769230771</c:v>
                </c:pt>
                <c:pt idx="101">
                  <c:v>0.81538461538461537</c:v>
                </c:pt>
                <c:pt idx="102">
                  <c:v>0.82307692307692304</c:v>
                </c:pt>
                <c:pt idx="103">
                  <c:v>0.83076923076923082</c:v>
                </c:pt>
                <c:pt idx="104">
                  <c:v>0.83846153846153848</c:v>
                </c:pt>
                <c:pt idx="105">
                  <c:v>0.84615384615384615</c:v>
                </c:pt>
                <c:pt idx="106">
                  <c:v>0.85384615384615381</c:v>
                </c:pt>
                <c:pt idx="107">
                  <c:v>0.86153846153846159</c:v>
                </c:pt>
                <c:pt idx="108">
                  <c:v>0.86923076923076925</c:v>
                </c:pt>
                <c:pt idx="109">
                  <c:v>0.87692307692307692</c:v>
                </c:pt>
                <c:pt idx="110">
                  <c:v>0.88461538461538458</c:v>
                </c:pt>
                <c:pt idx="111">
                  <c:v>0.89230769230769236</c:v>
                </c:pt>
                <c:pt idx="112">
                  <c:v>0.9</c:v>
                </c:pt>
                <c:pt idx="113">
                  <c:v>0.90769230769230769</c:v>
                </c:pt>
                <c:pt idx="114">
                  <c:v>0.91538461538461535</c:v>
                </c:pt>
                <c:pt idx="115">
                  <c:v>0.92307692307692313</c:v>
                </c:pt>
                <c:pt idx="116">
                  <c:v>0.93076923076923079</c:v>
                </c:pt>
                <c:pt idx="117">
                  <c:v>0.93846153846153846</c:v>
                </c:pt>
                <c:pt idx="118">
                  <c:v>0.94615384615384612</c:v>
                </c:pt>
                <c:pt idx="119">
                  <c:v>0.9538461538461539</c:v>
                </c:pt>
                <c:pt idx="120">
                  <c:v>0.96153846153846156</c:v>
                </c:pt>
                <c:pt idx="121">
                  <c:v>0.96923076923076923</c:v>
                </c:pt>
                <c:pt idx="122">
                  <c:v>0.97692307692307689</c:v>
                </c:pt>
                <c:pt idx="123">
                  <c:v>0.98461538461538467</c:v>
                </c:pt>
                <c:pt idx="124">
                  <c:v>0.99230769230769234</c:v>
                </c:pt>
                <c:pt idx="125">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1-B3D4-4278-8689-49D4CBA912A2}"/>
            </c:ext>
          </c:extLst>
        </c:ser>
        <c:ser>
          <c:idx val="3"/>
          <c:order val="2"/>
          <c:tx>
            <c:strRef>
              <c:f>Sheet1!$A$6</c:f>
              <c:strCache>
                <c:ptCount val="1"/>
                <c:pt idx="0">
                  <c:v>Re 3200</c:v>
                </c:pt>
              </c:strCache>
              <c:extLst xmlns:c15="http://schemas.microsoft.com/office/drawing/2012/chart"/>
            </c:strRef>
          </c:tx>
          <c:spPr>
            <a:ln w="19050" cap="rnd">
              <a:solidFill>
                <a:schemeClr val="accent4"/>
              </a:solidFill>
              <a:round/>
            </a:ln>
            <a:effectLst/>
          </c:spPr>
          <c:marker>
            <c:symbol val="none"/>
          </c:marker>
          <c:xVal>
            <c:numRef>
              <c:f>Sheet1!$B$6:$DW$6</c:f>
              <c:numCache>
                <c:formatCode>General</c:formatCode>
                <c:ptCount val="126"/>
                <c:pt idx="0">
                  <c:v>-9.5280949207057677E-5</c:v>
                </c:pt>
                <c:pt idx="1">
                  <c:v>-2.9927669251965151E-2</c:v>
                </c:pt>
                <c:pt idx="2">
                  <c:v>-5.7587284356392043E-2</c:v>
                </c:pt>
                <c:pt idx="3">
                  <c:v>-0.11332690712834</c:v>
                </c:pt>
                <c:pt idx="4">
                  <c:v>-0.17735651572222799</c:v>
                </c:pt>
                <c:pt idx="5">
                  <c:v>-0.20996984232204599</c:v>
                </c:pt>
                <c:pt idx="6">
                  <c:v>-0.28146172404492698</c:v>
                </c:pt>
                <c:pt idx="7" formatCode="0.00000">
                  <c:v>-0.32407000000000002</c:v>
                </c:pt>
                <c:pt idx="8" formatCode="0.00000">
                  <c:v>-0.35343999999999998</c:v>
                </c:pt>
                <c:pt idx="9" formatCode="0.00000">
                  <c:v>-0.37827</c:v>
                </c:pt>
                <c:pt idx="10">
                  <c:v>-0.381283678186353</c:v>
                </c:pt>
                <c:pt idx="11">
                  <c:v>-0.39020979136415801</c:v>
                </c:pt>
                <c:pt idx="12">
                  <c:v>-0.40856025431855297</c:v>
                </c:pt>
                <c:pt idx="13" formatCode="0.00000">
                  <c:v>-0.41932999999999998</c:v>
                </c:pt>
                <c:pt idx="14">
                  <c:v>-0.40255475176871303</c:v>
                </c:pt>
                <c:pt idx="15">
                  <c:v>-0.39623529400153001</c:v>
                </c:pt>
                <c:pt idx="16">
                  <c:v>-0.38102168360716498</c:v>
                </c:pt>
                <c:pt idx="17">
                  <c:v>-0.37249431182122</c:v>
                </c:pt>
                <c:pt idx="18">
                  <c:v>-0.36183505949111999</c:v>
                </c:pt>
                <c:pt idx="19">
                  <c:v>-0.35889956724521738</c:v>
                </c:pt>
                <c:pt idx="20">
                  <c:v>-0.35361391844090601</c:v>
                </c:pt>
                <c:pt idx="21">
                  <c:v>-0.355978593694324</c:v>
                </c:pt>
                <c:pt idx="22" formatCode="0.00000">
                  <c:v>-0.34322999999999998</c:v>
                </c:pt>
                <c:pt idx="23">
                  <c:v>-0.320966449096659</c:v>
                </c:pt>
                <c:pt idx="24">
                  <c:v>-0.31198215485161201</c:v>
                </c:pt>
                <c:pt idx="25">
                  <c:v>-0.31109166807645799</c:v>
                </c:pt>
                <c:pt idx="26">
                  <c:v>-0.3</c:v>
                </c:pt>
                <c:pt idx="27">
                  <c:v>-0.29594221858600001</c:v>
                </c:pt>
                <c:pt idx="28">
                  <c:v>-0.28260026497931001</c:v>
                </c:pt>
                <c:pt idx="29">
                  <c:v>-0.27504533325463998</c:v>
                </c:pt>
                <c:pt idx="30">
                  <c:v>-0.264046821650049</c:v>
                </c:pt>
                <c:pt idx="31">
                  <c:v>-0.25932982592776849</c:v>
                </c:pt>
                <c:pt idx="32">
                  <c:v>-0.24439815125105657</c:v>
                </c:pt>
                <c:pt idx="33">
                  <c:v>-0.23553732946921999</c:v>
                </c:pt>
                <c:pt idx="34">
                  <c:v>-0.22700338603350256</c:v>
                </c:pt>
                <c:pt idx="35">
                  <c:v>-0.21878233382445658</c:v>
                </c:pt>
                <c:pt idx="36">
                  <c:v>-0.2108516406853494</c:v>
                </c:pt>
                <c:pt idx="37">
                  <c:v>-0.20318363603773471</c:v>
                </c:pt>
                <c:pt idx="38">
                  <c:v>-0.19574826591188588</c:v>
                </c:pt>
                <c:pt idx="39">
                  <c:v>-0.18851520845090963</c:v>
                </c:pt>
                <c:pt idx="40">
                  <c:v>-0.18145540224510745</c:v>
                </c:pt>
                <c:pt idx="41">
                  <c:v>-0.1745420641414204</c:v>
                </c:pt>
                <c:pt idx="42">
                  <c:v>-0.16775128424367938</c:v>
                </c:pt>
                <c:pt idx="43">
                  <c:v>-0.16106228717428001</c:v>
                </c:pt>
                <c:pt idx="44">
                  <c:v>-0.15445744321069924</c:v>
                </c:pt>
                <c:pt idx="45">
                  <c:v>-0.14792210334337785</c:v>
                </c:pt>
                <c:pt idx="46">
                  <c:v>-0.14144432063499987</c:v>
                </c:pt>
                <c:pt idx="47">
                  <c:v>-0.13501450807356058</c:v>
                </c:pt>
                <c:pt idx="48">
                  <c:v>-0.12862507144094437</c:v>
                </c:pt>
                <c:pt idx="49">
                  <c:v>-0.12227004524673993</c:v>
                </c:pt>
                <c:pt idx="50">
                  <c:v>-0.11594475083557602</c:v>
                </c:pt>
                <c:pt idx="51">
                  <c:v>-0.10964548848743193</c:v>
                </c:pt>
                <c:pt idx="52">
                  <c:v>-0.10336926964394651</c:v>
                </c:pt>
                <c:pt idx="53">
                  <c:v>-9.7113591162838422E-2</c:v>
                </c:pt>
                <c:pt idx="54">
                  <c:v>-9.0876250521188806E-2</c:v>
                </c:pt>
                <c:pt idx="55">
                  <c:v>-8.4655198936905679E-2</c:v>
                </c:pt>
                <c:pt idx="56">
                  <c:v>-7.84484282361817E-2</c:v>
                </c:pt>
                <c:pt idx="57">
                  <c:v>-7.2253886762703792E-2</c:v>
                </c:pt>
                <c:pt idx="58">
                  <c:v>-6.6069419529079923E-2</c:v>
                </c:pt>
                <c:pt idx="59">
                  <c:v>-5.9892728011036199E-2</c:v>
                </c:pt>
                <c:pt idx="60">
                  <c:v>-5.3721345366216477E-2</c:v>
                </c:pt>
                <c:pt idx="61">
                  <c:v>-4.7552623336637352E-2</c:v>
                </c:pt>
                <c:pt idx="62">
                  <c:v>-4.1383727605888647E-2</c:v>
                </c:pt>
                <c:pt idx="63">
                  <c:v>-3.5211638887509333E-2</c:v>
                </c:pt>
                <c:pt idx="64">
                  <c:v>-2.903315749073062E-2</c:v>
                </c:pt>
                <c:pt idx="65">
                  <c:v>-2.2844909531942389E-2</c:v>
                </c:pt>
                <c:pt idx="66">
                  <c:v>-1.6643353328830785E-2</c:v>
                </c:pt>
                <c:pt idx="67">
                  <c:v>-1.0424784830159703E-2</c:v>
                </c:pt>
                <c:pt idx="68">
                  <c:v>-4.1853411981434326E-3</c:v>
                </c:pt>
                <c:pt idx="69">
                  <c:v>2.0789981090589636E-3</c:v>
                </c:pt>
                <c:pt idx="70">
                  <c:v>8.372413211242517E-3</c:v>
                </c:pt>
                <c:pt idx="71">
                  <c:v>1.4699248913098411E-2</c:v>
                </c:pt>
                <c:pt idx="72">
                  <c:v>2.1064023157624935E-2</c:v>
                </c:pt>
                <c:pt idx="73">
                  <c:v>2.7471438749168874E-2</c:v>
                </c:pt>
                <c:pt idx="74">
                  <c:v>3.3926398097939597E-2</c:v>
                </c:pt>
                <c:pt idx="75">
                  <c:v>4.0434020505323916E-2</c:v>
                </c:pt>
                <c:pt idx="76">
                  <c:v>4.699966128374157E-2</c:v>
                </c:pt>
                <c:pt idx="77">
                  <c:v>5.3628931657969475E-2</c:v>
                </c:pt>
                <c:pt idx="78">
                  <c:v>6.0327718142052018E-2</c:v>
                </c:pt>
                <c:pt idx="79">
                  <c:v>6.7102199568106549E-2</c:v>
                </c:pt>
                <c:pt idx="80">
                  <c:v>7.3958859650557804E-2</c:v>
                </c:pt>
                <c:pt idx="81">
                  <c:v>8.0904492245923693E-2</c:v>
                </c:pt>
                <c:pt idx="82">
                  <c:v>8.7946196321448789E-2</c:v>
                </c:pt>
                <c:pt idx="83">
                  <c:v>9.5091356499853619E-2</c:v>
                </c:pt>
                <c:pt idx="84">
                  <c:v>0.1023476053923642</c:v>
                </c:pt>
                <c:pt idx="85">
                  <c:v>0.10972276220348241</c:v>
                </c:pt>
                <c:pt idx="86">
                  <c:v>0.11722474356658552</c:v>
                </c:pt>
                <c:pt idx="87">
                  <c:v>0.12486143947870926</c:v>
                </c:pt>
                <c:pt idx="88">
                  <c:v>0.13264055158610952</c:v>
                </c:pt>
                <c:pt idx="89">
                  <c:v>0.14056938482001555</c:v>
                </c:pt>
                <c:pt idx="90">
                  <c:v>0.14865459379817464</c:v>
                </c:pt>
                <c:pt idx="91">
                  <c:v>0.15690187196003944</c:v>
                </c:pt>
                <c:pt idx="92">
                  <c:v>0.16531559518288608</c:v>
                </c:pt>
                <c:pt idx="93">
                  <c:v>0.17389840040453966</c:v>
                </c:pt>
                <c:pt idx="94">
                  <c:v>0.18265073314386418</c:v>
                </c:pt>
                <c:pt idx="95">
                  <c:v>0.19157032517599795</c:v>
                </c:pt>
                <c:pt idx="96">
                  <c:v>0.20065168233496711</c:v>
                </c:pt>
                <c:pt idx="97">
                  <c:v>0.20988549294947911</c:v>
                </c:pt>
                <c:pt idx="98">
                  <c:v>0.21925813479915338</c:v>
                </c:pt>
                <c:pt idx="99">
                  <c:v>0.22875106406689322</c:v>
                </c:pt>
                <c:pt idx="100">
                  <c:v>0.23834047672613928</c:v>
                </c:pt>
                <c:pt idx="101">
                  <c:v>0.2479967198253327</c:v>
                </c:pt>
                <c:pt idx="102">
                  <c:v>0.25768431970698658</c:v>
                </c:pt>
                <c:pt idx="103">
                  <c:v>0.26736138413997529</c:v>
                </c:pt>
                <c:pt idx="104">
                  <c:v>0.276980339867332</c:v>
                </c:pt>
                <c:pt idx="105">
                  <c:v>0.28648709732326588</c:v>
                </c:pt>
                <c:pt idx="106">
                  <c:v>0.29582317153639126</c:v>
                </c:pt>
                <c:pt idx="107">
                  <c:v>0.30492407653817249</c:v>
                </c:pt>
                <c:pt idx="108">
                  <c:v>0.31372470715740808</c:v>
                </c:pt>
                <c:pt idx="109">
                  <c:v>0.32215671609200131</c:v>
                </c:pt>
                <c:pt idx="110">
                  <c:v>0.33016386069586862</c:v>
                </c:pt>
                <c:pt idx="111">
                  <c:v>0.33770234104119445</c:v>
                </c:pt>
                <c:pt idx="112">
                  <c:v>0.34478917086633509</c:v>
                </c:pt>
                <c:pt idx="113">
                  <c:v>0.35152405522925828</c:v>
                </c:pt>
                <c:pt idx="114">
                  <c:v>0.35823016024120335</c:v>
                </c:pt>
                <c:pt idx="115">
                  <c:v>0.36552889687158058</c:v>
                </c:pt>
                <c:pt idx="116">
                  <c:v>0.37465679738225621</c:v>
                </c:pt>
                <c:pt idx="117">
                  <c:v>0.38753745980091187</c:v>
                </c:pt>
                <c:pt idx="118">
                  <c:v>0.40724282928038824</c:v>
                </c:pt>
                <c:pt idx="119">
                  <c:v>0.43763053064624252</c:v>
                </c:pt>
                <c:pt idx="120">
                  <c:v>0.48359871900512985</c:v>
                </c:pt>
                <c:pt idx="121">
                  <c:v>0.54926480318219739</c:v>
                </c:pt>
                <c:pt idx="122">
                  <c:v>0.63778424640891962</c:v>
                </c:pt>
                <c:pt idx="123">
                  <c:v>0.74725640920802994</c:v>
                </c:pt>
                <c:pt idx="124">
                  <c:v>0.87242279381767107</c:v>
                </c:pt>
                <c:pt idx="125">
                  <c:v>0.9998576455978494</c:v>
                </c:pt>
              </c:numCache>
              <c:extLst xmlns:c15="http://schemas.microsoft.com/office/drawing/2012/chart"/>
            </c:numRef>
          </c:xVal>
          <c:yVal>
            <c:numRef>
              <c:f>Sheet1!$B$2:$DW$2</c:f>
              <c:numCache>
                <c:formatCode>General</c:formatCode>
                <c:ptCount val="126"/>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0.2153846153846154</c:v>
                </c:pt>
                <c:pt idx="24">
                  <c:v>0.22307692307692309</c:v>
                </c:pt>
                <c:pt idx="25">
                  <c:v>0.23076923076923078</c:v>
                </c:pt>
                <c:pt idx="26">
                  <c:v>0.23846153846153847</c:v>
                </c:pt>
                <c:pt idx="27">
                  <c:v>0.24615384615384617</c:v>
                </c:pt>
                <c:pt idx="28">
                  <c:v>0.25384615384615383</c:v>
                </c:pt>
                <c:pt idx="29">
                  <c:v>0.26153846153846155</c:v>
                </c:pt>
                <c:pt idx="30">
                  <c:v>0.26923076923076922</c:v>
                </c:pt>
                <c:pt idx="31">
                  <c:v>0.27692307692307694</c:v>
                </c:pt>
                <c:pt idx="32">
                  <c:v>0.2846153846153846</c:v>
                </c:pt>
                <c:pt idx="33">
                  <c:v>0.29230769230769232</c:v>
                </c:pt>
                <c:pt idx="34">
                  <c:v>0.3</c:v>
                </c:pt>
                <c:pt idx="35">
                  <c:v>0.30769230769230771</c:v>
                </c:pt>
                <c:pt idx="36">
                  <c:v>0.31538461538461537</c:v>
                </c:pt>
                <c:pt idx="37">
                  <c:v>0.32307692307692309</c:v>
                </c:pt>
                <c:pt idx="38">
                  <c:v>0.33076923076923076</c:v>
                </c:pt>
                <c:pt idx="39">
                  <c:v>0.33846153846153848</c:v>
                </c:pt>
                <c:pt idx="40">
                  <c:v>0.34615384615384615</c:v>
                </c:pt>
                <c:pt idx="41">
                  <c:v>0.35384615384615387</c:v>
                </c:pt>
                <c:pt idx="42">
                  <c:v>0.36153846153846153</c:v>
                </c:pt>
                <c:pt idx="43">
                  <c:v>0.36923076923076925</c:v>
                </c:pt>
                <c:pt idx="44">
                  <c:v>0.37692307692307692</c:v>
                </c:pt>
                <c:pt idx="45">
                  <c:v>0.38461538461538464</c:v>
                </c:pt>
                <c:pt idx="46">
                  <c:v>0.3923076923076923</c:v>
                </c:pt>
                <c:pt idx="47">
                  <c:v>0.4</c:v>
                </c:pt>
                <c:pt idx="48">
                  <c:v>0.40769230769230769</c:v>
                </c:pt>
                <c:pt idx="49">
                  <c:v>0.41538461538461541</c:v>
                </c:pt>
                <c:pt idx="50">
                  <c:v>0.42307692307692307</c:v>
                </c:pt>
                <c:pt idx="51">
                  <c:v>0.43076923076923079</c:v>
                </c:pt>
                <c:pt idx="52">
                  <c:v>0.43846153846153846</c:v>
                </c:pt>
                <c:pt idx="53">
                  <c:v>0.44615384615384618</c:v>
                </c:pt>
                <c:pt idx="54">
                  <c:v>0.45384615384615384</c:v>
                </c:pt>
                <c:pt idx="55">
                  <c:v>0.46153846153846156</c:v>
                </c:pt>
                <c:pt idx="56">
                  <c:v>0.46923076923076923</c:v>
                </c:pt>
                <c:pt idx="57">
                  <c:v>0.47692307692307695</c:v>
                </c:pt>
                <c:pt idx="58">
                  <c:v>0.48461538461538461</c:v>
                </c:pt>
                <c:pt idx="59">
                  <c:v>0.49230769230769234</c:v>
                </c:pt>
                <c:pt idx="60">
                  <c:v>0.5</c:v>
                </c:pt>
                <c:pt idx="61">
                  <c:v>0.50769230769230766</c:v>
                </c:pt>
                <c:pt idx="62">
                  <c:v>0.51538461538461533</c:v>
                </c:pt>
                <c:pt idx="63">
                  <c:v>0.52307692307692311</c:v>
                </c:pt>
                <c:pt idx="64">
                  <c:v>0.53076923076923077</c:v>
                </c:pt>
                <c:pt idx="65">
                  <c:v>0.53846153846153844</c:v>
                </c:pt>
                <c:pt idx="66">
                  <c:v>0.5461538461538461</c:v>
                </c:pt>
                <c:pt idx="67">
                  <c:v>0.55384615384615388</c:v>
                </c:pt>
                <c:pt idx="68">
                  <c:v>0.56153846153846154</c:v>
                </c:pt>
                <c:pt idx="69">
                  <c:v>0.56923076923076921</c:v>
                </c:pt>
                <c:pt idx="70">
                  <c:v>0.57692307692307687</c:v>
                </c:pt>
                <c:pt idx="71">
                  <c:v>0.58461538461538465</c:v>
                </c:pt>
                <c:pt idx="72">
                  <c:v>0.59230769230769231</c:v>
                </c:pt>
                <c:pt idx="73">
                  <c:v>0.6</c:v>
                </c:pt>
                <c:pt idx="74">
                  <c:v>0.60769230769230764</c:v>
                </c:pt>
                <c:pt idx="75">
                  <c:v>0.61538461538461542</c:v>
                </c:pt>
                <c:pt idx="76">
                  <c:v>0.62307692307692308</c:v>
                </c:pt>
                <c:pt idx="77">
                  <c:v>0.63076923076923075</c:v>
                </c:pt>
                <c:pt idx="78">
                  <c:v>0.63846153846153841</c:v>
                </c:pt>
                <c:pt idx="79">
                  <c:v>0.64615384615384619</c:v>
                </c:pt>
                <c:pt idx="80">
                  <c:v>0.65384615384615385</c:v>
                </c:pt>
                <c:pt idx="81">
                  <c:v>0.66153846153846152</c:v>
                </c:pt>
                <c:pt idx="82">
                  <c:v>0.66923076923076918</c:v>
                </c:pt>
                <c:pt idx="83">
                  <c:v>0.67692307692307696</c:v>
                </c:pt>
                <c:pt idx="84">
                  <c:v>0.68461538461538463</c:v>
                </c:pt>
                <c:pt idx="85">
                  <c:v>0.69230769230769229</c:v>
                </c:pt>
                <c:pt idx="86">
                  <c:v>0.7</c:v>
                </c:pt>
                <c:pt idx="87">
                  <c:v>0.70769230769230773</c:v>
                </c:pt>
                <c:pt idx="88">
                  <c:v>0.7153846153846154</c:v>
                </c:pt>
                <c:pt idx="89">
                  <c:v>0.72307692307692306</c:v>
                </c:pt>
                <c:pt idx="90">
                  <c:v>0.73076923076923073</c:v>
                </c:pt>
                <c:pt idx="91">
                  <c:v>0.7384615384615385</c:v>
                </c:pt>
                <c:pt idx="92">
                  <c:v>0.74615384615384617</c:v>
                </c:pt>
                <c:pt idx="93">
                  <c:v>0.75384615384615383</c:v>
                </c:pt>
                <c:pt idx="94">
                  <c:v>0.7615384615384615</c:v>
                </c:pt>
                <c:pt idx="95">
                  <c:v>0.76923076923076927</c:v>
                </c:pt>
                <c:pt idx="96">
                  <c:v>0.77692307692307694</c:v>
                </c:pt>
                <c:pt idx="97">
                  <c:v>0.7846153846153846</c:v>
                </c:pt>
                <c:pt idx="98">
                  <c:v>0.79230769230769227</c:v>
                </c:pt>
                <c:pt idx="99">
                  <c:v>0.8</c:v>
                </c:pt>
                <c:pt idx="100">
                  <c:v>0.80769230769230771</c:v>
                </c:pt>
                <c:pt idx="101">
                  <c:v>0.81538461538461537</c:v>
                </c:pt>
                <c:pt idx="102">
                  <c:v>0.82307692307692304</c:v>
                </c:pt>
                <c:pt idx="103">
                  <c:v>0.83076923076923082</c:v>
                </c:pt>
                <c:pt idx="104">
                  <c:v>0.83846153846153848</c:v>
                </c:pt>
                <c:pt idx="105">
                  <c:v>0.84615384615384615</c:v>
                </c:pt>
                <c:pt idx="106">
                  <c:v>0.85384615384615381</c:v>
                </c:pt>
                <c:pt idx="107">
                  <c:v>0.86153846153846159</c:v>
                </c:pt>
                <c:pt idx="108">
                  <c:v>0.86923076923076925</c:v>
                </c:pt>
                <c:pt idx="109">
                  <c:v>0.87692307692307692</c:v>
                </c:pt>
                <c:pt idx="110">
                  <c:v>0.88461538461538458</c:v>
                </c:pt>
                <c:pt idx="111">
                  <c:v>0.89230769230769236</c:v>
                </c:pt>
                <c:pt idx="112">
                  <c:v>0.9</c:v>
                </c:pt>
                <c:pt idx="113">
                  <c:v>0.90769230769230769</c:v>
                </c:pt>
                <c:pt idx="114">
                  <c:v>0.91538461538461535</c:v>
                </c:pt>
                <c:pt idx="115">
                  <c:v>0.92307692307692313</c:v>
                </c:pt>
                <c:pt idx="116">
                  <c:v>0.93076923076923079</c:v>
                </c:pt>
                <c:pt idx="117">
                  <c:v>0.93846153846153846</c:v>
                </c:pt>
                <c:pt idx="118">
                  <c:v>0.94615384615384612</c:v>
                </c:pt>
                <c:pt idx="119">
                  <c:v>0.9538461538461539</c:v>
                </c:pt>
                <c:pt idx="120">
                  <c:v>0.96153846153846156</c:v>
                </c:pt>
                <c:pt idx="121">
                  <c:v>0.96923076923076923</c:v>
                </c:pt>
                <c:pt idx="122">
                  <c:v>0.97692307692307689</c:v>
                </c:pt>
                <c:pt idx="123">
                  <c:v>0.98461538461538467</c:v>
                </c:pt>
                <c:pt idx="124">
                  <c:v>0.99230769230769234</c:v>
                </c:pt>
                <c:pt idx="125">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2-B3D4-4278-8689-49D4CBA912A2}"/>
            </c:ext>
          </c:extLst>
        </c:ser>
        <c:ser>
          <c:idx val="4"/>
          <c:order val="3"/>
          <c:tx>
            <c:strRef>
              <c:f>Sheet1!$A$7</c:f>
              <c:strCache>
                <c:ptCount val="1"/>
                <c:pt idx="0">
                  <c:v>Re 5000</c:v>
                </c:pt>
              </c:strCache>
              <c:extLst xmlns:c15="http://schemas.microsoft.com/office/drawing/2012/chart"/>
            </c:strRef>
          </c:tx>
          <c:spPr>
            <a:ln w="19050" cap="rnd">
              <a:solidFill>
                <a:schemeClr val="accent5"/>
              </a:solidFill>
              <a:round/>
            </a:ln>
            <a:effectLst/>
          </c:spPr>
          <c:marker>
            <c:symbol val="none"/>
          </c:marker>
          <c:xVal>
            <c:numRef>
              <c:f>Sheet1!$B$7:$DW$7</c:f>
              <c:numCache>
                <c:formatCode>General</c:formatCode>
                <c:ptCount val="126"/>
                <c:pt idx="0">
                  <c:v>-2.3470833798256295E-4</c:v>
                </c:pt>
                <c:pt idx="1">
                  <c:v>-4.3218258165091054E-2</c:v>
                </c:pt>
                <c:pt idx="2">
                  <c:v>-8.1926562447028076E-2</c:v>
                </c:pt>
                <c:pt idx="3">
                  <c:v>-0.11659089978721604</c:v>
                </c:pt>
                <c:pt idx="4">
                  <c:v>-0.147669880975036</c:v>
                </c:pt>
                <c:pt idx="5">
                  <c:v>-0.20588282864503701</c:v>
                </c:pt>
                <c:pt idx="6">
                  <c:v>-0.28197116809324901</c:v>
                </c:pt>
                <c:pt idx="7" formatCode="0.00000">
                  <c:v>-0.41165000000000002</c:v>
                </c:pt>
                <c:pt idx="8" formatCode="0.00000">
                  <c:v>-0.42901</c:v>
                </c:pt>
                <c:pt idx="9" formatCode="0.00000">
                  <c:v>-0.43642999999999998</c:v>
                </c:pt>
                <c:pt idx="10">
                  <c:v>-0.43356535733187701</c:v>
                </c:pt>
                <c:pt idx="11">
                  <c:v>-0.42966058552167002</c:v>
                </c:pt>
                <c:pt idx="12">
                  <c:v>-0.41019675982603199</c:v>
                </c:pt>
                <c:pt idx="13" formatCode="0.00000">
                  <c:v>-0.40434999999999999</c:v>
                </c:pt>
                <c:pt idx="14">
                  <c:v>-0.39643409077004799</c:v>
                </c:pt>
                <c:pt idx="15">
                  <c:v>-0.38821773313635999</c:v>
                </c:pt>
                <c:pt idx="16">
                  <c:v>-0.379867578403777</c:v>
                </c:pt>
                <c:pt idx="17">
                  <c:v>-0.37561962763812501</c:v>
                </c:pt>
                <c:pt idx="18">
                  <c:v>-0.36726884596974502</c:v>
                </c:pt>
                <c:pt idx="19">
                  <c:v>-0.36113020019171899</c:v>
                </c:pt>
                <c:pt idx="20">
                  <c:v>-0.354609371966572</c:v>
                </c:pt>
                <c:pt idx="21">
                  <c:v>-0.34116678134696399</c:v>
                </c:pt>
                <c:pt idx="22" formatCode="0.00000">
                  <c:v>-0.33050000000000002</c:v>
                </c:pt>
                <c:pt idx="23">
                  <c:v>-0.28433303501274737</c:v>
                </c:pt>
                <c:pt idx="24">
                  <c:v>-0.27339490971934532</c:v>
                </c:pt>
                <c:pt idx="25">
                  <c:v>-0.26294381138995992</c:v>
                </c:pt>
                <c:pt idx="26">
                  <c:v>-0.25301338199552093</c:v>
                </c:pt>
                <c:pt idx="27">
                  <c:v>-0.24360143067867421</c:v>
                </c:pt>
                <c:pt idx="28">
                  <c:v>-0.23468079604528699</c:v>
                </c:pt>
                <c:pt idx="29">
                  <c:v>-0.2262088583305015</c:v>
                </c:pt>
                <c:pt idx="30">
                  <c:v>-0.21513517549959499</c:v>
                </c:pt>
                <c:pt idx="31">
                  <c:v>-0.21040730412567321</c:v>
                </c:pt>
                <c:pt idx="32">
                  <c:v>-0.19848020540015213</c:v>
                </c:pt>
                <c:pt idx="33">
                  <c:v>-0.19145639324156297</c:v>
                </c:pt>
                <c:pt idx="34">
                  <c:v>-0.18463768679781106</c:v>
                </c:pt>
                <c:pt idx="35">
                  <c:v>-0.17799140065880692</c:v>
                </c:pt>
                <c:pt idx="36">
                  <c:v>-0.17149096363076444</c:v>
                </c:pt>
                <c:pt idx="37">
                  <c:v>-0.16511537475085822</c:v>
                </c:pt>
                <c:pt idx="38">
                  <c:v>-0.15884844342123844</c:v>
                </c:pt>
                <c:pt idx="39">
                  <c:v>-0.15267795554482555</c:v>
                </c:pt>
                <c:pt idx="40">
                  <c:v>-0.14659484767199865</c:v>
                </c:pt>
                <c:pt idx="41">
                  <c:v>-0.14059245304702636</c:v>
                </c:pt>
                <c:pt idx="42">
                  <c:v>-0.13466584395904863</c:v>
                </c:pt>
                <c:pt idx="43">
                  <c:v>-0.12881128762180644</c:v>
                </c:pt>
                <c:pt idx="44">
                  <c:v>-0.12302581100542496</c:v>
                </c:pt>
                <c:pt idx="45">
                  <c:v>-0.11730686682913936</c:v>
                </c:pt>
                <c:pt idx="46">
                  <c:v>-0.11165208737746582</c:v>
                </c:pt>
                <c:pt idx="47">
                  <c:v>-0.10605911297371265</c:v>
                </c:pt>
                <c:pt idx="48">
                  <c:v>-0.10052547752979424</c:v>
                </c:pt>
                <c:pt idx="49">
                  <c:v>-9.5048539504079391E-2</c:v>
                </c:pt>
                <c:pt idx="50">
                  <c:v>-8.9625447297509181E-2</c:v>
                </c:pt>
                <c:pt idx="51">
                  <c:v>-8.4253128183608084E-2</c:v>
                </c:pt>
                <c:pt idx="52">
                  <c:v>-7.8928292238078193E-2</c:v>
                </c:pt>
                <c:pt idx="53">
                  <c:v>-7.3647447300941998E-2</c:v>
                </c:pt>
                <c:pt idx="54">
                  <c:v>-6.840691938903122E-2</c:v>
                </c:pt>
                <c:pt idx="55">
                  <c:v>-6.3202874398851111E-2</c:v>
                </c:pt>
                <c:pt idx="56">
                  <c:v>-5.8031339912808129E-2</c:v>
                </c:pt>
                <c:pt idx="57">
                  <c:v>-5.2888226273987253E-2</c:v>
                </c:pt>
                <c:pt idx="58">
                  <c:v>-4.7769344033591329E-2</c:v>
                </c:pt>
                <c:pt idx="59">
                  <c:v>-4.2670418701300693E-2</c:v>
                </c:pt>
                <c:pt idx="60">
                  <c:v>-3.7587103232687123E-2</c:v>
                </c:pt>
                <c:pt idx="61">
                  <c:v>-3.2514987302374468E-2</c:v>
                </c:pt>
                <c:pt idx="62">
                  <c:v>-2.7449602440464974E-2</c:v>
                </c:pt>
                <c:pt idx="63">
                  <c:v>-2.23864271221462E-2</c:v>
                </c:pt>
                <c:pt idx="64">
                  <c:v>-1.7320888781297696E-2</c:v>
                </c:pt>
                <c:pt idx="65">
                  <c:v>-1.224836314366012E-2</c:v>
                </c:pt>
                <c:pt idx="66">
                  <c:v>-7.1641720043144853E-3</c:v>
                </c:pt>
                <c:pt idx="67">
                  <c:v>-2.0635836875854516E-3</c:v>
                </c:pt>
                <c:pt idx="68">
                  <c:v>3.0581936642945615E-3</c:v>
                </c:pt>
                <c:pt idx="69">
                  <c:v>8.2060165138172284E-3</c:v>
                </c:pt>
                <c:pt idx="70">
                  <c:v>1.3384811132830727E-2</c:v>
                </c:pt>
                <c:pt idx="71">
                  <c:v>1.8599576970188086E-2</c:v>
                </c:pt>
                <c:pt idx="72">
                  <c:v>2.3855403109723936E-2</c:v>
                </c:pt>
                <c:pt idx="73">
                  <c:v>2.9157469433169662E-2</c:v>
                </c:pt>
                <c:pt idx="74">
                  <c:v>3.4511061469062833E-2</c:v>
                </c:pt>
                <c:pt idx="75">
                  <c:v>3.9921580723147117E-2</c:v>
                </c:pt>
                <c:pt idx="76">
                  <c:v>4.5394573546907756E-2</c:v>
                </c:pt>
                <c:pt idx="77">
                  <c:v>5.09357265671549E-2</c:v>
                </c:pt>
                <c:pt idx="78">
                  <c:v>5.6550915904966206E-2</c:v>
                </c:pt>
                <c:pt idx="79">
                  <c:v>6.224621552913872E-2</c:v>
                </c:pt>
                <c:pt idx="80">
                  <c:v>6.8027952600326472E-2</c:v>
                </c:pt>
                <c:pt idx="81">
                  <c:v>7.3902699454661491E-2</c:v>
                </c:pt>
                <c:pt idx="82">
                  <c:v>7.9877390429626216E-2</c:v>
                </c:pt>
                <c:pt idx="83">
                  <c:v>8.5959282670656223E-2</c:v>
                </c:pt>
                <c:pt idx="84">
                  <c:v>9.2156092633194867E-2</c:v>
                </c:pt>
                <c:pt idx="85">
                  <c:v>9.8475939297871296E-2</c:v>
                </c:pt>
                <c:pt idx="86">
                  <c:v>0.10492756225882652</c:v>
                </c:pt>
                <c:pt idx="87">
                  <c:v>0.11152011746068609</c:v>
                </c:pt>
                <c:pt idx="88">
                  <c:v>0.11826350833656751</c:v>
                </c:pt>
                <c:pt idx="89">
                  <c:v>0.12516803974607721</c:v>
                </c:pt>
                <c:pt idx="90">
                  <c:v>0.13224484780861173</c:v>
                </c:pt>
                <c:pt idx="91">
                  <c:v>0.13950519101362452</c:v>
                </c:pt>
                <c:pt idx="92">
                  <c:v>0.14696119234680838</c:v>
                </c:pt>
                <c:pt idx="93">
                  <c:v>0.15462452521026626</c:v>
                </c:pt>
                <c:pt idx="94">
                  <c:v>0.16250751250073847</c:v>
                </c:pt>
                <c:pt idx="95">
                  <c:v>0.17062089339013178</c:v>
                </c:pt>
                <c:pt idx="96">
                  <c:v>0.17897573489638005</c:v>
                </c:pt>
                <c:pt idx="97">
                  <c:v>0.18757950994470288</c:v>
                </c:pt>
                <c:pt idx="98">
                  <c:v>0.1964394893598376</c:v>
                </c:pt>
                <c:pt idx="99">
                  <c:v>0.20555628422766811</c:v>
                </c:pt>
                <c:pt idx="100">
                  <c:v>0.21492992545866887</c:v>
                </c:pt>
                <c:pt idx="101">
                  <c:v>0.22454911867264418</c:v>
                </c:pt>
                <c:pt idx="102">
                  <c:v>0.23440246810291493</c:v>
                </c:pt>
                <c:pt idx="103">
                  <c:v>0.24446068570671153</c:v>
                </c:pt>
                <c:pt idx="104">
                  <c:v>0.25469693667259974</c:v>
                </c:pt>
                <c:pt idx="105">
                  <c:v>0.26505721640083085</c:v>
                </c:pt>
                <c:pt idx="106">
                  <c:v>0.27549704037208977</c:v>
                </c:pt>
                <c:pt idx="107">
                  <c:v>0.28593127488095643</c:v>
                </c:pt>
                <c:pt idx="108">
                  <c:v>0.29629946132681756</c:v>
                </c:pt>
                <c:pt idx="109">
                  <c:v>0.30647982071763075</c:v>
                </c:pt>
                <c:pt idx="110">
                  <c:v>0.31640458286303069</c:v>
                </c:pt>
                <c:pt idx="111">
                  <c:v>0.32591162813634461</c:v>
                </c:pt>
                <c:pt idx="112">
                  <c:v>0.33495039500504237</c:v>
                </c:pt>
                <c:pt idx="113">
                  <c:v>0.34333380272750341</c:v>
                </c:pt>
                <c:pt idx="114">
                  <c:v>0.35112919044332075</c:v>
                </c:pt>
                <c:pt idx="115">
                  <c:v>0.35829244531717558</c:v>
                </c:pt>
                <c:pt idx="116">
                  <c:v>0.36548326830275574</c:v>
                </c:pt>
                <c:pt idx="117">
                  <c:v>0.37361687091715473</c:v>
                </c:pt>
                <c:pt idx="118">
                  <c:v>0.38547689723073253</c:v>
                </c:pt>
                <c:pt idx="119">
                  <c:v>0.40490048682902396</c:v>
                </c:pt>
                <c:pt idx="120">
                  <c:v>0.43896998110140256</c:v>
                </c:pt>
                <c:pt idx="121">
                  <c:v>0.49496357316029144</c:v>
                </c:pt>
                <c:pt idx="122">
                  <c:v>0.58140948055288622</c:v>
                </c:pt>
                <c:pt idx="123">
                  <c:v>0.69978268396931986</c:v>
                </c:pt>
                <c:pt idx="124">
                  <c:v>0.8456778490874044</c:v>
                </c:pt>
                <c:pt idx="125">
                  <c:v>0.9997408604636</c:v>
                </c:pt>
              </c:numCache>
              <c:extLst xmlns:c15="http://schemas.microsoft.com/office/drawing/2012/chart"/>
            </c:numRef>
          </c:xVal>
          <c:yVal>
            <c:numRef>
              <c:f>Sheet1!$B$2:$DW$2</c:f>
              <c:numCache>
                <c:formatCode>General</c:formatCode>
                <c:ptCount val="126"/>
                <c:pt idx="0">
                  <c:v>7.6923076923076927E-3</c:v>
                </c:pt>
                <c:pt idx="1">
                  <c:v>1.5384615384615385E-2</c:v>
                </c:pt>
                <c:pt idx="2">
                  <c:v>2.3076923076923078E-2</c:v>
                </c:pt>
                <c:pt idx="3">
                  <c:v>3.0769230769230771E-2</c:v>
                </c:pt>
                <c:pt idx="4">
                  <c:v>3.8461538461538464E-2</c:v>
                </c:pt>
                <c:pt idx="5">
                  <c:v>4.6153846153846156E-2</c:v>
                </c:pt>
                <c:pt idx="6">
                  <c:v>5.3846153846153849E-2</c:v>
                </c:pt>
                <c:pt idx="7">
                  <c:v>6.1538461538461542E-2</c:v>
                </c:pt>
                <c:pt idx="8">
                  <c:v>6.9230769230769235E-2</c:v>
                </c:pt>
                <c:pt idx="9">
                  <c:v>7.6923076923076927E-2</c:v>
                </c:pt>
                <c:pt idx="10">
                  <c:v>8.461538461538462E-2</c:v>
                </c:pt>
                <c:pt idx="11">
                  <c:v>9.2307692307692313E-2</c:v>
                </c:pt>
                <c:pt idx="12">
                  <c:v>0.1</c:v>
                </c:pt>
                <c:pt idx="13">
                  <c:v>0.1076923076923077</c:v>
                </c:pt>
                <c:pt idx="14">
                  <c:v>0.11538461538461539</c:v>
                </c:pt>
                <c:pt idx="15">
                  <c:v>0.12307692307692308</c:v>
                </c:pt>
                <c:pt idx="16">
                  <c:v>0.13076923076923078</c:v>
                </c:pt>
                <c:pt idx="17">
                  <c:v>0.13846153846153847</c:v>
                </c:pt>
                <c:pt idx="18">
                  <c:v>0.14615384615384616</c:v>
                </c:pt>
                <c:pt idx="19">
                  <c:v>0.15384615384615385</c:v>
                </c:pt>
                <c:pt idx="20">
                  <c:v>0.16153846153846155</c:v>
                </c:pt>
                <c:pt idx="21">
                  <c:v>0.16923076923076924</c:v>
                </c:pt>
                <c:pt idx="22">
                  <c:v>0.17692307692307693</c:v>
                </c:pt>
                <c:pt idx="23">
                  <c:v>0.2153846153846154</c:v>
                </c:pt>
                <c:pt idx="24">
                  <c:v>0.22307692307692309</c:v>
                </c:pt>
                <c:pt idx="25">
                  <c:v>0.23076923076923078</c:v>
                </c:pt>
                <c:pt idx="26">
                  <c:v>0.23846153846153847</c:v>
                </c:pt>
                <c:pt idx="27">
                  <c:v>0.24615384615384617</c:v>
                </c:pt>
                <c:pt idx="28">
                  <c:v>0.25384615384615383</c:v>
                </c:pt>
                <c:pt idx="29">
                  <c:v>0.26153846153846155</c:v>
                </c:pt>
                <c:pt idx="30">
                  <c:v>0.26923076923076922</c:v>
                </c:pt>
                <c:pt idx="31">
                  <c:v>0.27692307692307694</c:v>
                </c:pt>
                <c:pt idx="32">
                  <c:v>0.2846153846153846</c:v>
                </c:pt>
                <c:pt idx="33">
                  <c:v>0.29230769230769232</c:v>
                </c:pt>
                <c:pt idx="34">
                  <c:v>0.3</c:v>
                </c:pt>
                <c:pt idx="35">
                  <c:v>0.30769230769230771</c:v>
                </c:pt>
                <c:pt idx="36">
                  <c:v>0.31538461538461537</c:v>
                </c:pt>
                <c:pt idx="37">
                  <c:v>0.32307692307692309</c:v>
                </c:pt>
                <c:pt idx="38">
                  <c:v>0.33076923076923076</c:v>
                </c:pt>
                <c:pt idx="39">
                  <c:v>0.33846153846153848</c:v>
                </c:pt>
                <c:pt idx="40">
                  <c:v>0.34615384615384615</c:v>
                </c:pt>
                <c:pt idx="41">
                  <c:v>0.35384615384615387</c:v>
                </c:pt>
                <c:pt idx="42">
                  <c:v>0.36153846153846153</c:v>
                </c:pt>
                <c:pt idx="43">
                  <c:v>0.36923076923076925</c:v>
                </c:pt>
                <c:pt idx="44">
                  <c:v>0.37692307692307692</c:v>
                </c:pt>
                <c:pt idx="45">
                  <c:v>0.38461538461538464</c:v>
                </c:pt>
                <c:pt idx="46">
                  <c:v>0.3923076923076923</c:v>
                </c:pt>
                <c:pt idx="47">
                  <c:v>0.4</c:v>
                </c:pt>
                <c:pt idx="48">
                  <c:v>0.40769230769230769</c:v>
                </c:pt>
                <c:pt idx="49">
                  <c:v>0.41538461538461541</c:v>
                </c:pt>
                <c:pt idx="50">
                  <c:v>0.42307692307692307</c:v>
                </c:pt>
                <c:pt idx="51">
                  <c:v>0.43076923076923079</c:v>
                </c:pt>
                <c:pt idx="52">
                  <c:v>0.43846153846153846</c:v>
                </c:pt>
                <c:pt idx="53">
                  <c:v>0.44615384615384618</c:v>
                </c:pt>
                <c:pt idx="54">
                  <c:v>0.45384615384615384</c:v>
                </c:pt>
                <c:pt idx="55">
                  <c:v>0.46153846153846156</c:v>
                </c:pt>
                <c:pt idx="56">
                  <c:v>0.46923076923076923</c:v>
                </c:pt>
                <c:pt idx="57">
                  <c:v>0.47692307692307695</c:v>
                </c:pt>
                <c:pt idx="58">
                  <c:v>0.48461538461538461</c:v>
                </c:pt>
                <c:pt idx="59">
                  <c:v>0.49230769230769234</c:v>
                </c:pt>
                <c:pt idx="60">
                  <c:v>0.5</c:v>
                </c:pt>
                <c:pt idx="61">
                  <c:v>0.50769230769230766</c:v>
                </c:pt>
                <c:pt idx="62">
                  <c:v>0.51538461538461533</c:v>
                </c:pt>
                <c:pt idx="63">
                  <c:v>0.52307692307692311</c:v>
                </c:pt>
                <c:pt idx="64">
                  <c:v>0.53076923076923077</c:v>
                </c:pt>
                <c:pt idx="65">
                  <c:v>0.53846153846153844</c:v>
                </c:pt>
                <c:pt idx="66">
                  <c:v>0.5461538461538461</c:v>
                </c:pt>
                <c:pt idx="67">
                  <c:v>0.55384615384615388</c:v>
                </c:pt>
                <c:pt idx="68">
                  <c:v>0.56153846153846154</c:v>
                </c:pt>
                <c:pt idx="69">
                  <c:v>0.56923076923076921</c:v>
                </c:pt>
                <c:pt idx="70">
                  <c:v>0.57692307692307687</c:v>
                </c:pt>
                <c:pt idx="71">
                  <c:v>0.58461538461538465</c:v>
                </c:pt>
                <c:pt idx="72">
                  <c:v>0.59230769230769231</c:v>
                </c:pt>
                <c:pt idx="73">
                  <c:v>0.6</c:v>
                </c:pt>
                <c:pt idx="74">
                  <c:v>0.60769230769230764</c:v>
                </c:pt>
                <c:pt idx="75">
                  <c:v>0.61538461538461542</c:v>
                </c:pt>
                <c:pt idx="76">
                  <c:v>0.62307692307692308</c:v>
                </c:pt>
                <c:pt idx="77">
                  <c:v>0.63076923076923075</c:v>
                </c:pt>
                <c:pt idx="78">
                  <c:v>0.63846153846153841</c:v>
                </c:pt>
                <c:pt idx="79">
                  <c:v>0.64615384615384619</c:v>
                </c:pt>
                <c:pt idx="80">
                  <c:v>0.65384615384615385</c:v>
                </c:pt>
                <c:pt idx="81">
                  <c:v>0.66153846153846152</c:v>
                </c:pt>
                <c:pt idx="82">
                  <c:v>0.66923076923076918</c:v>
                </c:pt>
                <c:pt idx="83">
                  <c:v>0.67692307692307696</c:v>
                </c:pt>
                <c:pt idx="84">
                  <c:v>0.68461538461538463</c:v>
                </c:pt>
                <c:pt idx="85">
                  <c:v>0.69230769230769229</c:v>
                </c:pt>
                <c:pt idx="86">
                  <c:v>0.7</c:v>
                </c:pt>
                <c:pt idx="87">
                  <c:v>0.70769230769230773</c:v>
                </c:pt>
                <c:pt idx="88">
                  <c:v>0.7153846153846154</c:v>
                </c:pt>
                <c:pt idx="89">
                  <c:v>0.72307692307692306</c:v>
                </c:pt>
                <c:pt idx="90">
                  <c:v>0.73076923076923073</c:v>
                </c:pt>
                <c:pt idx="91">
                  <c:v>0.7384615384615385</c:v>
                </c:pt>
                <c:pt idx="92">
                  <c:v>0.74615384615384617</c:v>
                </c:pt>
                <c:pt idx="93">
                  <c:v>0.75384615384615383</c:v>
                </c:pt>
                <c:pt idx="94">
                  <c:v>0.7615384615384615</c:v>
                </c:pt>
                <c:pt idx="95">
                  <c:v>0.76923076923076927</c:v>
                </c:pt>
                <c:pt idx="96">
                  <c:v>0.77692307692307694</c:v>
                </c:pt>
                <c:pt idx="97">
                  <c:v>0.7846153846153846</c:v>
                </c:pt>
                <c:pt idx="98">
                  <c:v>0.79230769230769227</c:v>
                </c:pt>
                <c:pt idx="99">
                  <c:v>0.8</c:v>
                </c:pt>
                <c:pt idx="100">
                  <c:v>0.80769230769230771</c:v>
                </c:pt>
                <c:pt idx="101">
                  <c:v>0.81538461538461537</c:v>
                </c:pt>
                <c:pt idx="102">
                  <c:v>0.82307692307692304</c:v>
                </c:pt>
                <c:pt idx="103">
                  <c:v>0.83076923076923082</c:v>
                </c:pt>
                <c:pt idx="104">
                  <c:v>0.83846153846153848</c:v>
                </c:pt>
                <c:pt idx="105">
                  <c:v>0.84615384615384615</c:v>
                </c:pt>
                <c:pt idx="106">
                  <c:v>0.85384615384615381</c:v>
                </c:pt>
                <c:pt idx="107">
                  <c:v>0.86153846153846159</c:v>
                </c:pt>
                <c:pt idx="108">
                  <c:v>0.86923076923076925</c:v>
                </c:pt>
                <c:pt idx="109">
                  <c:v>0.87692307692307692</c:v>
                </c:pt>
                <c:pt idx="110">
                  <c:v>0.88461538461538458</c:v>
                </c:pt>
                <c:pt idx="111">
                  <c:v>0.89230769230769236</c:v>
                </c:pt>
                <c:pt idx="112">
                  <c:v>0.9</c:v>
                </c:pt>
                <c:pt idx="113">
                  <c:v>0.90769230769230769</c:v>
                </c:pt>
                <c:pt idx="114">
                  <c:v>0.91538461538461535</c:v>
                </c:pt>
                <c:pt idx="115">
                  <c:v>0.92307692307692313</c:v>
                </c:pt>
                <c:pt idx="116">
                  <c:v>0.93076923076923079</c:v>
                </c:pt>
                <c:pt idx="117">
                  <c:v>0.93846153846153846</c:v>
                </c:pt>
                <c:pt idx="118">
                  <c:v>0.94615384615384612</c:v>
                </c:pt>
                <c:pt idx="119">
                  <c:v>0.9538461538461539</c:v>
                </c:pt>
                <c:pt idx="120">
                  <c:v>0.96153846153846156</c:v>
                </c:pt>
                <c:pt idx="121">
                  <c:v>0.96923076923076923</c:v>
                </c:pt>
                <c:pt idx="122">
                  <c:v>0.97692307692307689</c:v>
                </c:pt>
                <c:pt idx="123">
                  <c:v>0.98461538461538467</c:v>
                </c:pt>
                <c:pt idx="124">
                  <c:v>0.99230769230769234</c:v>
                </c:pt>
                <c:pt idx="125">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3-B3D4-4278-8689-49D4CBA912A2}"/>
            </c:ext>
          </c:extLst>
        </c:ser>
        <c:ser>
          <c:idx val="5"/>
          <c:order val="4"/>
          <c:tx>
            <c:strRef>
              <c:f>Sheet1!$K$9</c:f>
              <c:strCache>
                <c:ptCount val="1"/>
                <c:pt idx="0">
                  <c:v>Analytical Re100</c:v>
                </c:pt>
              </c:strCache>
              <c:extLst xmlns:c15="http://schemas.microsoft.com/office/drawing/2012/chart"/>
            </c:strRef>
          </c:tx>
          <c:spPr>
            <a:ln w="19050" cap="rnd">
              <a:noFill/>
              <a:round/>
            </a:ln>
            <a:effectLst/>
          </c:spPr>
          <c:marker>
            <c:symbol val="circle"/>
            <c:size val="5"/>
            <c:spPr>
              <a:solidFill>
                <a:schemeClr val="accent2"/>
              </a:solidFill>
              <a:ln w="9525">
                <a:noFill/>
              </a:ln>
              <a:effectLst/>
            </c:spPr>
          </c:marker>
          <c:xVal>
            <c:numRef>
              <c:f>Sheet1!$K$10:$K$26</c:f>
              <c:numCache>
                <c:formatCode>0.00000</c:formatCode>
                <c:ptCount val="17"/>
                <c:pt idx="0">
                  <c:v>0</c:v>
                </c:pt>
                <c:pt idx="1">
                  <c:v>-3.7170000000000002E-2</c:v>
                </c:pt>
                <c:pt idx="2">
                  <c:v>-4.1919999999999999E-2</c:v>
                </c:pt>
                <c:pt idx="3">
                  <c:v>-4.7750000000000001E-2</c:v>
                </c:pt>
                <c:pt idx="4">
                  <c:v>-6.4339999999999994E-2</c:v>
                </c:pt>
                <c:pt idx="5">
                  <c:v>-0.10150000000000001</c:v>
                </c:pt>
                <c:pt idx="6">
                  <c:v>-0.15662000000000001</c:v>
                </c:pt>
                <c:pt idx="7">
                  <c:v>-0.2109</c:v>
                </c:pt>
                <c:pt idx="8">
                  <c:v>-0.20580999999999999</c:v>
                </c:pt>
                <c:pt idx="9">
                  <c:v>-0.13641</c:v>
                </c:pt>
                <c:pt idx="10">
                  <c:v>0.15515090054670519</c:v>
                </c:pt>
                <c:pt idx="11">
                  <c:v>0.23150999999999999</c:v>
                </c:pt>
                <c:pt idx="12">
                  <c:v>0.68716999999999995</c:v>
                </c:pt>
                <c:pt idx="13">
                  <c:v>0.73721999999999999</c:v>
                </c:pt>
                <c:pt idx="14">
                  <c:v>0.78871000000000002</c:v>
                </c:pt>
                <c:pt idx="15">
                  <c:v>0.84123000000000003</c:v>
                </c:pt>
                <c:pt idx="16">
                  <c:v>1</c:v>
                </c:pt>
              </c:numCache>
              <c:extLst xmlns:c15="http://schemas.microsoft.com/office/drawing/2012/chart"/>
            </c:numRef>
          </c:xVal>
          <c:yVal>
            <c:numRef>
              <c:f>Sheet1!$J$10:$J$26</c:f>
              <c:numCache>
                <c:formatCode>0.00000</c:formatCode>
                <c:ptCount val="17"/>
                <c:pt idx="0">
                  <c:v>0</c:v>
                </c:pt>
                <c:pt idx="1">
                  <c:v>5.4699999999999999E-2</c:v>
                </c:pt>
                <c:pt idx="2">
                  <c:v>6.25E-2</c:v>
                </c:pt>
                <c:pt idx="3">
                  <c:v>7.0300000000000001E-2</c:v>
                </c:pt>
                <c:pt idx="4">
                  <c:v>0.1016</c:v>
                </c:pt>
                <c:pt idx="5">
                  <c:v>0.1719</c:v>
                </c:pt>
                <c:pt idx="6">
                  <c:v>0.28129999999999999</c:v>
                </c:pt>
                <c:pt idx="7">
                  <c:v>0.4531</c:v>
                </c:pt>
                <c:pt idx="8">
                  <c:v>0.5</c:v>
                </c:pt>
                <c:pt idx="9">
                  <c:v>0.61719999999999997</c:v>
                </c:pt>
                <c:pt idx="10">
                  <c:v>0.73440000000000005</c:v>
                </c:pt>
                <c:pt idx="11">
                  <c:v>0.85160000000000002</c:v>
                </c:pt>
                <c:pt idx="12">
                  <c:v>0.95309999999999995</c:v>
                </c:pt>
                <c:pt idx="13">
                  <c:v>0.96089999999999998</c:v>
                </c:pt>
                <c:pt idx="14">
                  <c:v>0.96879999999999999</c:v>
                </c:pt>
                <c:pt idx="15">
                  <c:v>0.97660000000000002</c:v>
                </c:pt>
                <c:pt idx="16">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4-B3D4-4278-8689-49D4CBA912A2}"/>
            </c:ext>
          </c:extLst>
        </c:ser>
        <c:ser>
          <c:idx val="6"/>
          <c:order val="5"/>
          <c:tx>
            <c:strRef>
              <c:f>Sheet1!$L$9</c:f>
              <c:strCache>
                <c:ptCount val="1"/>
                <c:pt idx="0">
                  <c:v>Analytical 1000</c:v>
                </c:pt>
              </c:strCache>
              <c:extLst xmlns:c15="http://schemas.microsoft.com/office/drawing/2012/chart"/>
            </c:strRef>
          </c:tx>
          <c:spPr>
            <a:ln w="19050" cap="rnd">
              <a:noFill/>
              <a:round/>
            </a:ln>
            <a:effectLst/>
          </c:spPr>
          <c:marker>
            <c:symbol val="circle"/>
            <c:size val="5"/>
            <c:spPr>
              <a:solidFill>
                <a:schemeClr val="bg2">
                  <a:lumMod val="50000"/>
                </a:schemeClr>
              </a:solidFill>
              <a:ln w="9525">
                <a:noFill/>
              </a:ln>
              <a:effectLst/>
            </c:spPr>
          </c:marker>
          <c:xVal>
            <c:numRef>
              <c:f>Sheet1!$L$10:$L$26</c:f>
              <c:numCache>
                <c:formatCode>0.00000</c:formatCode>
                <c:ptCount val="17"/>
                <c:pt idx="0">
                  <c:v>0</c:v>
                </c:pt>
                <c:pt idx="1">
                  <c:v>-0.18109</c:v>
                </c:pt>
                <c:pt idx="2">
                  <c:v>-0.20196</c:v>
                </c:pt>
                <c:pt idx="3">
                  <c:v>-0.22220000000000001</c:v>
                </c:pt>
                <c:pt idx="4">
                  <c:v>-0.29730000000000001</c:v>
                </c:pt>
                <c:pt idx="5">
                  <c:v>-0.38289000000000001</c:v>
                </c:pt>
                <c:pt idx="6" formatCode="General">
                  <c:v>-0.29981243200000002</c:v>
                </c:pt>
                <c:pt idx="7">
                  <c:v>-0.11802569961230262</c:v>
                </c:pt>
                <c:pt idx="8" formatCode="General">
                  <c:v>-7.5786582135541916E-2</c:v>
                </c:pt>
                <c:pt idx="9">
                  <c:v>3.2322567891432744E-2</c:v>
                </c:pt>
                <c:pt idx="10" formatCode="General">
                  <c:v>0.15515090054670519</c:v>
                </c:pt>
                <c:pt idx="11">
                  <c:v>0.28978035061046897</c:v>
                </c:pt>
                <c:pt idx="12">
                  <c:v>0.46604000000000001</c:v>
                </c:pt>
                <c:pt idx="13">
                  <c:v>0.51117000000000001</c:v>
                </c:pt>
                <c:pt idx="14">
                  <c:v>0.57491999999999999</c:v>
                </c:pt>
                <c:pt idx="15">
                  <c:v>0.65892799999999996</c:v>
                </c:pt>
                <c:pt idx="16">
                  <c:v>1</c:v>
                </c:pt>
              </c:numCache>
              <c:extLst xmlns:c15="http://schemas.microsoft.com/office/drawing/2012/chart"/>
            </c:numRef>
          </c:xVal>
          <c:yVal>
            <c:numRef>
              <c:f>Sheet1!$J$10:$J$26</c:f>
              <c:numCache>
                <c:formatCode>0.00000</c:formatCode>
                <c:ptCount val="17"/>
                <c:pt idx="0">
                  <c:v>0</c:v>
                </c:pt>
                <c:pt idx="1">
                  <c:v>5.4699999999999999E-2</c:v>
                </c:pt>
                <c:pt idx="2">
                  <c:v>6.25E-2</c:v>
                </c:pt>
                <c:pt idx="3">
                  <c:v>7.0300000000000001E-2</c:v>
                </c:pt>
                <c:pt idx="4">
                  <c:v>0.1016</c:v>
                </c:pt>
                <c:pt idx="5">
                  <c:v>0.1719</c:v>
                </c:pt>
                <c:pt idx="6">
                  <c:v>0.28129999999999999</c:v>
                </c:pt>
                <c:pt idx="7">
                  <c:v>0.4531</c:v>
                </c:pt>
                <c:pt idx="8">
                  <c:v>0.5</c:v>
                </c:pt>
                <c:pt idx="9">
                  <c:v>0.61719999999999997</c:v>
                </c:pt>
                <c:pt idx="10">
                  <c:v>0.73440000000000005</c:v>
                </c:pt>
                <c:pt idx="11">
                  <c:v>0.85160000000000002</c:v>
                </c:pt>
                <c:pt idx="12">
                  <c:v>0.95309999999999995</c:v>
                </c:pt>
                <c:pt idx="13">
                  <c:v>0.96089999999999998</c:v>
                </c:pt>
                <c:pt idx="14">
                  <c:v>0.96879999999999999</c:v>
                </c:pt>
                <c:pt idx="15">
                  <c:v>0.97660000000000002</c:v>
                </c:pt>
                <c:pt idx="16">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5-B3D4-4278-8689-49D4CBA912A2}"/>
            </c:ext>
          </c:extLst>
        </c:ser>
        <c:ser>
          <c:idx val="7"/>
          <c:order val="6"/>
          <c:tx>
            <c:strRef>
              <c:f>Sheet1!$M$9</c:f>
              <c:strCache>
                <c:ptCount val="1"/>
                <c:pt idx="0">
                  <c:v>Analytical 3200</c:v>
                </c:pt>
              </c:strCache>
              <c:extLst xmlns:c15="http://schemas.microsoft.com/office/drawing/2012/chart"/>
            </c:strRef>
          </c:tx>
          <c:spPr>
            <a:ln w="19050" cap="rnd">
              <a:noFill/>
              <a:round/>
            </a:ln>
            <a:effectLst/>
          </c:spPr>
          <c:marker>
            <c:symbol val="circle"/>
            <c:size val="5"/>
            <c:spPr>
              <a:solidFill>
                <a:srgbClr val="FFC000"/>
              </a:solidFill>
              <a:ln w="9525">
                <a:noFill/>
              </a:ln>
              <a:effectLst/>
            </c:spPr>
          </c:marker>
          <c:xVal>
            <c:numRef>
              <c:f>Sheet1!$M$10:$M$26</c:f>
              <c:numCache>
                <c:formatCode>0.00000</c:formatCode>
                <c:ptCount val="17"/>
                <c:pt idx="0">
                  <c:v>0</c:v>
                </c:pt>
                <c:pt idx="1">
                  <c:v>-0.32407000000000002</c:v>
                </c:pt>
                <c:pt idx="2">
                  <c:v>-0.35343999999999998</c:v>
                </c:pt>
                <c:pt idx="3">
                  <c:v>-0.37827</c:v>
                </c:pt>
                <c:pt idx="4">
                  <c:v>-0.41932999999999998</c:v>
                </c:pt>
                <c:pt idx="5">
                  <c:v>-0.34322999999999998</c:v>
                </c:pt>
                <c:pt idx="6" formatCode="General">
                  <c:v>-0.24439815125105657</c:v>
                </c:pt>
                <c:pt idx="7">
                  <c:v>-9.0876250521188806E-2</c:v>
                </c:pt>
                <c:pt idx="8">
                  <c:v>-5.3721345366216477E-2</c:v>
                </c:pt>
                <c:pt idx="9">
                  <c:v>4.0434020505323916E-2</c:v>
                </c:pt>
                <c:pt idx="10" formatCode="General">
                  <c:v>0.14865459379817464</c:v>
                </c:pt>
                <c:pt idx="11">
                  <c:v>0.28648709732326588</c:v>
                </c:pt>
                <c:pt idx="12">
                  <c:v>0.46100999999999998</c:v>
                </c:pt>
                <c:pt idx="13">
                  <c:v>0.46546999999999999</c:v>
                </c:pt>
                <c:pt idx="14">
                  <c:v>0.48296</c:v>
                </c:pt>
                <c:pt idx="15">
                  <c:v>0.53236000000000006</c:v>
                </c:pt>
                <c:pt idx="16">
                  <c:v>1</c:v>
                </c:pt>
              </c:numCache>
              <c:extLst xmlns:c15="http://schemas.microsoft.com/office/drawing/2012/chart"/>
            </c:numRef>
          </c:xVal>
          <c:yVal>
            <c:numRef>
              <c:f>Sheet1!$J$10:$J$26</c:f>
              <c:numCache>
                <c:formatCode>0.00000</c:formatCode>
                <c:ptCount val="17"/>
                <c:pt idx="0">
                  <c:v>0</c:v>
                </c:pt>
                <c:pt idx="1">
                  <c:v>5.4699999999999999E-2</c:v>
                </c:pt>
                <c:pt idx="2">
                  <c:v>6.25E-2</c:v>
                </c:pt>
                <c:pt idx="3">
                  <c:v>7.0300000000000001E-2</c:v>
                </c:pt>
                <c:pt idx="4">
                  <c:v>0.1016</c:v>
                </c:pt>
                <c:pt idx="5">
                  <c:v>0.1719</c:v>
                </c:pt>
                <c:pt idx="6">
                  <c:v>0.28129999999999999</c:v>
                </c:pt>
                <c:pt idx="7">
                  <c:v>0.4531</c:v>
                </c:pt>
                <c:pt idx="8">
                  <c:v>0.5</c:v>
                </c:pt>
                <c:pt idx="9">
                  <c:v>0.61719999999999997</c:v>
                </c:pt>
                <c:pt idx="10">
                  <c:v>0.73440000000000005</c:v>
                </c:pt>
                <c:pt idx="11">
                  <c:v>0.85160000000000002</c:v>
                </c:pt>
                <c:pt idx="12">
                  <c:v>0.95309999999999995</c:v>
                </c:pt>
                <c:pt idx="13">
                  <c:v>0.96089999999999998</c:v>
                </c:pt>
                <c:pt idx="14">
                  <c:v>0.96879999999999999</c:v>
                </c:pt>
                <c:pt idx="15">
                  <c:v>0.97660000000000002</c:v>
                </c:pt>
                <c:pt idx="16">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6-B3D4-4278-8689-49D4CBA912A2}"/>
            </c:ext>
          </c:extLst>
        </c:ser>
        <c:ser>
          <c:idx val="8"/>
          <c:order val="7"/>
          <c:tx>
            <c:strRef>
              <c:f>Sheet1!$N$9</c:f>
              <c:strCache>
                <c:ptCount val="1"/>
                <c:pt idx="0">
                  <c:v>Analytical 5000</c:v>
                </c:pt>
              </c:strCache>
              <c:extLst xmlns:c15="http://schemas.microsoft.com/office/drawing/2012/chart"/>
            </c:strRef>
          </c:tx>
          <c:spPr>
            <a:ln w="19050" cap="rnd">
              <a:noFill/>
              <a:round/>
            </a:ln>
            <a:effectLst/>
          </c:spPr>
          <c:marker>
            <c:symbol val="circle"/>
            <c:size val="5"/>
            <c:spPr>
              <a:solidFill>
                <a:schemeClr val="accent1">
                  <a:lumMod val="75000"/>
                </a:schemeClr>
              </a:solidFill>
              <a:ln w="9525">
                <a:noFill/>
              </a:ln>
              <a:effectLst/>
            </c:spPr>
          </c:marker>
          <c:xVal>
            <c:numRef>
              <c:f>Sheet1!$N$10:$N$26</c:f>
              <c:numCache>
                <c:formatCode>0.00000</c:formatCode>
                <c:ptCount val="17"/>
                <c:pt idx="0">
                  <c:v>0</c:v>
                </c:pt>
                <c:pt idx="1">
                  <c:v>-0.41165000000000002</c:v>
                </c:pt>
                <c:pt idx="2">
                  <c:v>-0.42901</c:v>
                </c:pt>
                <c:pt idx="3">
                  <c:v>-0.43642999999999998</c:v>
                </c:pt>
                <c:pt idx="4">
                  <c:v>-0.40434999999999999</c:v>
                </c:pt>
                <c:pt idx="5">
                  <c:v>-0.33050000000000002</c:v>
                </c:pt>
                <c:pt idx="6" formatCode="General">
                  <c:v>-0.19848020540015213</c:v>
                </c:pt>
                <c:pt idx="7">
                  <c:v>-6.840691938903122E-2</c:v>
                </c:pt>
                <c:pt idx="8">
                  <c:v>-3.7587103232687123E-2</c:v>
                </c:pt>
                <c:pt idx="9">
                  <c:v>3.9921580723147117E-2</c:v>
                </c:pt>
                <c:pt idx="10" formatCode="General">
                  <c:v>0.13224484780861173</c:v>
                </c:pt>
                <c:pt idx="11">
                  <c:v>0.26505721640083085</c:v>
                </c:pt>
                <c:pt idx="12">
                  <c:v>0.46035999999999999</c:v>
                </c:pt>
                <c:pt idx="13">
                  <c:v>0.45992</c:v>
                </c:pt>
                <c:pt idx="14">
                  <c:v>0.4612</c:v>
                </c:pt>
                <c:pt idx="15">
                  <c:v>0.48222999999999999</c:v>
                </c:pt>
                <c:pt idx="16">
                  <c:v>1</c:v>
                </c:pt>
              </c:numCache>
              <c:extLst xmlns:c15="http://schemas.microsoft.com/office/drawing/2012/chart"/>
            </c:numRef>
          </c:xVal>
          <c:yVal>
            <c:numRef>
              <c:f>Sheet1!$J$10:$J$26</c:f>
              <c:numCache>
                <c:formatCode>0.00000</c:formatCode>
                <c:ptCount val="17"/>
                <c:pt idx="0">
                  <c:v>0</c:v>
                </c:pt>
                <c:pt idx="1">
                  <c:v>5.4699999999999999E-2</c:v>
                </c:pt>
                <c:pt idx="2">
                  <c:v>6.25E-2</c:v>
                </c:pt>
                <c:pt idx="3">
                  <c:v>7.0300000000000001E-2</c:v>
                </c:pt>
                <c:pt idx="4">
                  <c:v>0.1016</c:v>
                </c:pt>
                <c:pt idx="5">
                  <c:v>0.1719</c:v>
                </c:pt>
                <c:pt idx="6">
                  <c:v>0.28129999999999999</c:v>
                </c:pt>
                <c:pt idx="7">
                  <c:v>0.4531</c:v>
                </c:pt>
                <c:pt idx="8">
                  <c:v>0.5</c:v>
                </c:pt>
                <c:pt idx="9">
                  <c:v>0.61719999999999997</c:v>
                </c:pt>
                <c:pt idx="10">
                  <c:v>0.73440000000000005</c:v>
                </c:pt>
                <c:pt idx="11">
                  <c:v>0.85160000000000002</c:v>
                </c:pt>
                <c:pt idx="12">
                  <c:v>0.95309999999999995</c:v>
                </c:pt>
                <c:pt idx="13">
                  <c:v>0.96089999999999998</c:v>
                </c:pt>
                <c:pt idx="14">
                  <c:v>0.96879999999999999</c:v>
                </c:pt>
                <c:pt idx="15">
                  <c:v>0.97660000000000002</c:v>
                </c:pt>
                <c:pt idx="16">
                  <c:v>1</c:v>
                </c:pt>
              </c:numCache>
              <c:extLst xmlns:c15="http://schemas.microsoft.com/office/drawing/2012/chart"/>
            </c:numRef>
          </c:yVal>
          <c:smooth val="0"/>
          <c:extLst xmlns:c15="http://schemas.microsoft.com/office/drawing/2012/chart">
            <c:ext xmlns:c16="http://schemas.microsoft.com/office/drawing/2014/chart" uri="{C3380CC4-5D6E-409C-BE32-E72D297353CC}">
              <c16:uniqueId val="{00000007-B3D4-4278-8689-49D4CBA912A2}"/>
            </c:ext>
          </c:extLst>
        </c:ser>
        <c:dLbls>
          <c:showLegendKey val="0"/>
          <c:showVal val="0"/>
          <c:showCatName val="0"/>
          <c:showSerName val="0"/>
          <c:showPercent val="0"/>
          <c:showBubbleSize val="0"/>
        </c:dLbls>
        <c:axId val="517154800"/>
        <c:axId val="517156112"/>
        <c:extLst/>
      </c:scatterChart>
      <c:valAx>
        <c:axId val="5171548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dirty="0"/>
                  <a:t>U/U</a:t>
                </a:r>
                <a:r>
                  <a:rPr lang="en-GB" sz="1400" baseline="-25000" dirty="0"/>
                  <a:t>0</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7156112"/>
        <c:crosses val="autoZero"/>
        <c:crossBetween val="midCat"/>
      </c:valAx>
      <c:valAx>
        <c:axId val="5171561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r>
                  <a:rPr lang="en-GB" sz="1400" dirty="0"/>
                  <a:t>Y</a:t>
                </a:r>
                <a:r>
                  <a:rPr lang="en-GB" sz="1400" baseline="0" dirty="0"/>
                  <a:t> axis</a:t>
                </a:r>
                <a:endParaRPr lang="en-GB" sz="1400" dirty="0"/>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51715480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GB" sz="1800"/>
              <a:t>Mean tidal depth for week starting 27/01/2020  </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Actual data</c:v>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Sheet1!$A$1:$T$1</c:f>
              <c:numCache>
                <c:formatCode>General</c:formatCode>
                <c:ptCount val="20"/>
                <c:pt idx="0">
                  <c:v>6.33</c:v>
                </c:pt>
                <c:pt idx="1">
                  <c:v>1.1399999999999999</c:v>
                </c:pt>
                <c:pt idx="2">
                  <c:v>6.45</c:v>
                </c:pt>
                <c:pt idx="3">
                  <c:v>1.29</c:v>
                </c:pt>
                <c:pt idx="4">
                  <c:v>6.25</c:v>
                </c:pt>
                <c:pt idx="5">
                  <c:v>1.18</c:v>
                </c:pt>
                <c:pt idx="6">
                  <c:v>6.38</c:v>
                </c:pt>
                <c:pt idx="7">
                  <c:v>1.34</c:v>
                </c:pt>
                <c:pt idx="8">
                  <c:v>6.14</c:v>
                </c:pt>
                <c:pt idx="9">
                  <c:v>1.26</c:v>
                </c:pt>
                <c:pt idx="10">
                  <c:v>6.14</c:v>
                </c:pt>
                <c:pt idx="11">
                  <c:v>1.45</c:v>
                </c:pt>
                <c:pt idx="12">
                  <c:v>6.27</c:v>
                </c:pt>
                <c:pt idx="13">
                  <c:v>1.4</c:v>
                </c:pt>
                <c:pt idx="14">
                  <c:v>6</c:v>
                </c:pt>
                <c:pt idx="15">
                  <c:v>1.61</c:v>
                </c:pt>
                <c:pt idx="16">
                  <c:v>6.13</c:v>
                </c:pt>
                <c:pt idx="17">
                  <c:v>1.59</c:v>
                </c:pt>
                <c:pt idx="18">
                  <c:v>5.84</c:v>
                </c:pt>
                <c:pt idx="19">
                  <c:v>1.82</c:v>
                </c:pt>
              </c:numCache>
            </c:numRef>
          </c:val>
          <c:smooth val="1"/>
          <c:extLst>
            <c:ext xmlns:c16="http://schemas.microsoft.com/office/drawing/2014/chart" uri="{C3380CC4-5D6E-409C-BE32-E72D297353CC}">
              <c16:uniqueId val="{00000000-8B3D-406C-86EB-0EAF2642F4AD}"/>
            </c:ext>
          </c:extLst>
        </c:ser>
        <c:ser>
          <c:idx val="1"/>
          <c:order val="1"/>
          <c:tx>
            <c:v>LBM SWE data</c:v>
          </c:tx>
          <c:spPr>
            <a:ln w="28575" cap="rnd">
              <a:noFill/>
              <a:round/>
            </a:ln>
            <a:effectLst/>
          </c:spPr>
          <c:marker>
            <c:symbol val="circle"/>
            <c:size val="5"/>
            <c:spPr>
              <a:solidFill>
                <a:schemeClr val="accent2"/>
              </a:solidFill>
              <a:ln w="9525">
                <a:solidFill>
                  <a:schemeClr val="accent2"/>
                </a:solidFill>
              </a:ln>
              <a:effectLst/>
            </c:spPr>
          </c:marker>
          <c:val>
            <c:numRef>
              <c:f>Sheet1!$A$2:$T$2</c:f>
              <c:numCache>
                <c:formatCode>General</c:formatCode>
                <c:ptCount val="20"/>
                <c:pt idx="0">
                  <c:v>5.9959829891293497</c:v>
                </c:pt>
                <c:pt idx="1">
                  <c:v>2.004035</c:v>
                </c:pt>
                <c:pt idx="2">
                  <c:v>6.1751005503290104</c:v>
                </c:pt>
                <c:pt idx="3">
                  <c:v>2.1107070000000001</c:v>
                </c:pt>
                <c:pt idx="4">
                  <c:v>5.6060935869666597</c:v>
                </c:pt>
                <c:pt idx="5">
                  <c:v>1.826681</c:v>
                </c:pt>
                <c:pt idx="6">
                  <c:v>5.8563300919184398</c:v>
                </c:pt>
                <c:pt idx="7">
                  <c:v>1.816282</c:v>
                </c:pt>
                <c:pt idx="8">
                  <c:v>5.9834848708655404</c:v>
                </c:pt>
                <c:pt idx="9">
                  <c:v>1.990577</c:v>
                </c:pt>
                <c:pt idx="10">
                  <c:v>5.9834505464806496</c:v>
                </c:pt>
                <c:pt idx="11">
                  <c:v>2.0869575</c:v>
                </c:pt>
                <c:pt idx="12">
                  <c:v>5.9762279211674798</c:v>
                </c:pt>
                <c:pt idx="13">
                  <c:v>2.0162084999999998</c:v>
                </c:pt>
                <c:pt idx="14">
                  <c:v>5.8907560123515497</c:v>
                </c:pt>
                <c:pt idx="15">
                  <c:v>1.930647</c:v>
                </c:pt>
                <c:pt idx="16">
                  <c:v>5.9515645386961298</c:v>
                </c:pt>
                <c:pt idx="17">
                  <c:v>1.9114705000000001</c:v>
                </c:pt>
                <c:pt idx="18">
                  <c:v>5.9720503431892</c:v>
                </c:pt>
                <c:pt idx="19">
                  <c:v>1.9628235000000001</c:v>
                </c:pt>
              </c:numCache>
            </c:numRef>
          </c:val>
          <c:smooth val="0"/>
          <c:extLst>
            <c:ext xmlns:c16="http://schemas.microsoft.com/office/drawing/2014/chart" uri="{C3380CC4-5D6E-409C-BE32-E72D297353CC}">
              <c16:uniqueId val="{00000001-8B3D-406C-86EB-0EAF2642F4AD}"/>
            </c:ext>
          </c:extLst>
        </c:ser>
        <c:dLbls>
          <c:showLegendKey val="0"/>
          <c:showVal val="0"/>
          <c:showCatName val="0"/>
          <c:showSerName val="0"/>
          <c:showPercent val="0"/>
          <c:showBubbleSize val="0"/>
        </c:dLbls>
        <c:marker val="1"/>
        <c:smooth val="0"/>
        <c:axId val="675993384"/>
        <c:axId val="675993056"/>
      </c:lineChart>
      <c:catAx>
        <c:axId val="67599338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5993056"/>
        <c:crosses val="autoZero"/>
        <c:auto val="1"/>
        <c:lblAlgn val="ctr"/>
        <c:lblOffset val="100"/>
        <c:noMultiLvlLbl val="0"/>
      </c:catAx>
      <c:valAx>
        <c:axId val="675993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675993384"/>
        <c:crosses val="autoZero"/>
        <c:crossBetween val="between"/>
      </c:valAx>
      <c:spPr>
        <a:noFill/>
        <a:ln>
          <a:noFill/>
        </a:ln>
        <a:effectLst/>
      </c:spPr>
    </c:plotArea>
    <c:legend>
      <c:legendPos val="b"/>
      <c:legendEntry>
        <c:idx val="1"/>
        <c:txPr>
          <a:bodyPr rot="0" spcFirstLastPara="1" vertOverflow="ellipsis" vert="horz" wrap="square" anchor="ctr" anchorCtr="1"/>
          <a:lstStyle/>
          <a:p>
            <a:pPr>
              <a:defRPr sz="1400" b="0" i="0" u="none" strike="noStrike" kern="1200" baseline="0">
                <a:ln>
                  <a:noFill/>
                </a:ln>
                <a:solidFill>
                  <a:schemeClr val="tx1">
                    <a:lumMod val="65000"/>
                    <a:lumOff val="35000"/>
                  </a:schemeClr>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1C9F3A-C3B5-42C0-8922-26A493C3C24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DABB7621-517C-477F-AF8A-3F21149782BE}">
      <dgm:prSet/>
      <dgm:spPr/>
      <dgm:t>
        <a:bodyPr/>
        <a:lstStyle/>
        <a:p>
          <a:r>
            <a:rPr lang="en-GB"/>
            <a:t>Introduction</a:t>
          </a:r>
          <a:endParaRPr lang="en-US"/>
        </a:p>
      </dgm:t>
    </dgm:pt>
    <dgm:pt modelId="{D6377D45-F989-470A-9BC1-D9715A32E48B}" type="parTrans" cxnId="{333F30FE-EE30-4CA3-962F-9B09336D5B8E}">
      <dgm:prSet/>
      <dgm:spPr/>
      <dgm:t>
        <a:bodyPr/>
        <a:lstStyle/>
        <a:p>
          <a:endParaRPr lang="en-US"/>
        </a:p>
      </dgm:t>
    </dgm:pt>
    <dgm:pt modelId="{0EC05630-2F49-4036-8652-4333798F0B35}" type="sibTrans" cxnId="{333F30FE-EE30-4CA3-962F-9B09336D5B8E}">
      <dgm:prSet/>
      <dgm:spPr/>
      <dgm:t>
        <a:bodyPr/>
        <a:lstStyle/>
        <a:p>
          <a:endParaRPr lang="en-US"/>
        </a:p>
      </dgm:t>
    </dgm:pt>
    <dgm:pt modelId="{AF5A99AA-D5A7-48AB-A2B6-DB1902240511}">
      <dgm:prSet/>
      <dgm:spPr/>
      <dgm:t>
        <a:bodyPr/>
        <a:lstStyle/>
        <a:p>
          <a:r>
            <a:rPr lang="en-GB"/>
            <a:t>Methodology</a:t>
          </a:r>
          <a:endParaRPr lang="en-US"/>
        </a:p>
      </dgm:t>
    </dgm:pt>
    <dgm:pt modelId="{4EE76D25-6AAE-4DFA-BCEB-30F0E2B58B87}" type="parTrans" cxnId="{ABE04729-EFE7-436C-9748-A49C79789BE3}">
      <dgm:prSet/>
      <dgm:spPr/>
      <dgm:t>
        <a:bodyPr/>
        <a:lstStyle/>
        <a:p>
          <a:endParaRPr lang="en-US"/>
        </a:p>
      </dgm:t>
    </dgm:pt>
    <dgm:pt modelId="{58AF8D2C-9BE1-42A3-8754-0B5D34507514}" type="sibTrans" cxnId="{ABE04729-EFE7-436C-9748-A49C79789BE3}">
      <dgm:prSet/>
      <dgm:spPr/>
      <dgm:t>
        <a:bodyPr/>
        <a:lstStyle/>
        <a:p>
          <a:endParaRPr lang="en-US"/>
        </a:p>
      </dgm:t>
    </dgm:pt>
    <dgm:pt modelId="{2825FE0C-5586-4ED3-B907-F2A0B691A7E3}">
      <dgm:prSet/>
      <dgm:spPr/>
      <dgm:t>
        <a:bodyPr/>
        <a:lstStyle/>
        <a:p>
          <a:r>
            <a:rPr lang="en-GB" dirty="0"/>
            <a:t>Validation</a:t>
          </a:r>
          <a:endParaRPr lang="en-US" dirty="0"/>
        </a:p>
      </dgm:t>
    </dgm:pt>
    <dgm:pt modelId="{1D0E6783-4B2B-4835-BFD2-63CF1AEB4104}" type="parTrans" cxnId="{ADDFBDE3-9683-456D-A974-751DAAB6F027}">
      <dgm:prSet/>
      <dgm:spPr/>
      <dgm:t>
        <a:bodyPr/>
        <a:lstStyle/>
        <a:p>
          <a:endParaRPr lang="en-US"/>
        </a:p>
      </dgm:t>
    </dgm:pt>
    <dgm:pt modelId="{ECCD650A-983A-48CA-80A8-496BFAA93556}" type="sibTrans" cxnId="{ADDFBDE3-9683-456D-A974-751DAAB6F027}">
      <dgm:prSet/>
      <dgm:spPr/>
      <dgm:t>
        <a:bodyPr/>
        <a:lstStyle/>
        <a:p>
          <a:endParaRPr lang="en-US"/>
        </a:p>
      </dgm:t>
    </dgm:pt>
    <dgm:pt modelId="{B3A01A3C-F0FB-4E46-84B9-4E504AFE74A0}">
      <dgm:prSet/>
      <dgm:spPr/>
      <dgm:t>
        <a:bodyPr/>
        <a:lstStyle/>
        <a:p>
          <a:r>
            <a:rPr lang="en-US" dirty="0"/>
            <a:t>Results</a:t>
          </a:r>
        </a:p>
        <a:p>
          <a:r>
            <a:rPr lang="en-US" dirty="0"/>
            <a:t>Conclusion</a:t>
          </a:r>
        </a:p>
      </dgm:t>
    </dgm:pt>
    <dgm:pt modelId="{E0DD8216-3808-44C3-B685-CCA5C05736E2}" type="parTrans" cxnId="{32AD1504-4F1F-4FB4-A633-1D28CC6B49D0}">
      <dgm:prSet/>
      <dgm:spPr/>
      <dgm:t>
        <a:bodyPr/>
        <a:lstStyle/>
        <a:p>
          <a:endParaRPr lang="en-US"/>
        </a:p>
      </dgm:t>
    </dgm:pt>
    <dgm:pt modelId="{6BAF1858-F7AC-4D87-AC53-271DF03C14AB}" type="sibTrans" cxnId="{32AD1504-4F1F-4FB4-A633-1D28CC6B49D0}">
      <dgm:prSet/>
      <dgm:spPr/>
      <dgm:t>
        <a:bodyPr/>
        <a:lstStyle/>
        <a:p>
          <a:endParaRPr lang="en-US"/>
        </a:p>
      </dgm:t>
    </dgm:pt>
    <dgm:pt modelId="{B6DD37B8-1F75-452B-B414-2085DE1D38E4}" type="pres">
      <dgm:prSet presAssocID="{391C9F3A-C3B5-42C0-8922-26A493C3C248}" presName="vert0" presStyleCnt="0">
        <dgm:presLayoutVars>
          <dgm:dir/>
          <dgm:animOne val="branch"/>
          <dgm:animLvl val="lvl"/>
        </dgm:presLayoutVars>
      </dgm:prSet>
      <dgm:spPr/>
    </dgm:pt>
    <dgm:pt modelId="{73B59F93-46A3-4275-BFC5-D26CF4510427}" type="pres">
      <dgm:prSet presAssocID="{DABB7621-517C-477F-AF8A-3F21149782BE}" presName="thickLine" presStyleLbl="alignNode1" presStyleIdx="0" presStyleCnt="4"/>
      <dgm:spPr/>
    </dgm:pt>
    <dgm:pt modelId="{EB2D071A-B8AA-45E7-A986-07DF53E2783A}" type="pres">
      <dgm:prSet presAssocID="{DABB7621-517C-477F-AF8A-3F21149782BE}" presName="horz1" presStyleCnt="0"/>
      <dgm:spPr/>
    </dgm:pt>
    <dgm:pt modelId="{30347FB6-AD8A-4CA1-ADED-C6C941533370}" type="pres">
      <dgm:prSet presAssocID="{DABB7621-517C-477F-AF8A-3F21149782BE}" presName="tx1" presStyleLbl="revTx" presStyleIdx="0" presStyleCnt="4"/>
      <dgm:spPr/>
    </dgm:pt>
    <dgm:pt modelId="{E98B464F-DC48-4675-B98E-6F34BE958FFC}" type="pres">
      <dgm:prSet presAssocID="{DABB7621-517C-477F-AF8A-3F21149782BE}" presName="vert1" presStyleCnt="0"/>
      <dgm:spPr/>
    </dgm:pt>
    <dgm:pt modelId="{82B9AE1A-B3F0-484C-B443-E641405D8894}" type="pres">
      <dgm:prSet presAssocID="{AF5A99AA-D5A7-48AB-A2B6-DB1902240511}" presName="thickLine" presStyleLbl="alignNode1" presStyleIdx="1" presStyleCnt="4"/>
      <dgm:spPr/>
    </dgm:pt>
    <dgm:pt modelId="{50D133A2-78A1-4CB1-914E-C71A79076C0F}" type="pres">
      <dgm:prSet presAssocID="{AF5A99AA-D5A7-48AB-A2B6-DB1902240511}" presName="horz1" presStyleCnt="0"/>
      <dgm:spPr/>
    </dgm:pt>
    <dgm:pt modelId="{F4B75D9F-CCC8-4E11-BA11-C40591AEFA9A}" type="pres">
      <dgm:prSet presAssocID="{AF5A99AA-D5A7-48AB-A2B6-DB1902240511}" presName="tx1" presStyleLbl="revTx" presStyleIdx="1" presStyleCnt="4"/>
      <dgm:spPr/>
    </dgm:pt>
    <dgm:pt modelId="{7DBB98ED-DF0C-421A-84EF-F6128A7EC2DB}" type="pres">
      <dgm:prSet presAssocID="{AF5A99AA-D5A7-48AB-A2B6-DB1902240511}" presName="vert1" presStyleCnt="0"/>
      <dgm:spPr/>
    </dgm:pt>
    <dgm:pt modelId="{BEE3F8E1-13D6-4007-BAA6-44CAB67F0573}" type="pres">
      <dgm:prSet presAssocID="{2825FE0C-5586-4ED3-B907-F2A0B691A7E3}" presName="thickLine" presStyleLbl="alignNode1" presStyleIdx="2" presStyleCnt="4"/>
      <dgm:spPr/>
    </dgm:pt>
    <dgm:pt modelId="{16015743-26A0-4B64-87EA-12E51F11CDAD}" type="pres">
      <dgm:prSet presAssocID="{2825FE0C-5586-4ED3-B907-F2A0B691A7E3}" presName="horz1" presStyleCnt="0"/>
      <dgm:spPr/>
    </dgm:pt>
    <dgm:pt modelId="{1EED21EC-DA43-4862-9050-4A7AB356CCFE}" type="pres">
      <dgm:prSet presAssocID="{2825FE0C-5586-4ED3-B907-F2A0B691A7E3}" presName="tx1" presStyleLbl="revTx" presStyleIdx="2" presStyleCnt="4"/>
      <dgm:spPr/>
    </dgm:pt>
    <dgm:pt modelId="{52A7FA88-720C-4E8E-A896-902DEE909424}" type="pres">
      <dgm:prSet presAssocID="{2825FE0C-5586-4ED3-B907-F2A0B691A7E3}" presName="vert1" presStyleCnt="0"/>
      <dgm:spPr/>
    </dgm:pt>
    <dgm:pt modelId="{D8A3B515-54D4-4088-BD1E-9544414FA5E6}" type="pres">
      <dgm:prSet presAssocID="{B3A01A3C-F0FB-4E46-84B9-4E504AFE74A0}" presName="thickLine" presStyleLbl="alignNode1" presStyleIdx="3" presStyleCnt="4"/>
      <dgm:spPr/>
    </dgm:pt>
    <dgm:pt modelId="{B5D6DD06-ACE9-4650-9BB7-4977478C9D9F}" type="pres">
      <dgm:prSet presAssocID="{B3A01A3C-F0FB-4E46-84B9-4E504AFE74A0}" presName="horz1" presStyleCnt="0"/>
      <dgm:spPr/>
    </dgm:pt>
    <dgm:pt modelId="{BF7E02DB-1D1F-453A-BE83-8E69B77011C7}" type="pres">
      <dgm:prSet presAssocID="{B3A01A3C-F0FB-4E46-84B9-4E504AFE74A0}" presName="tx1" presStyleLbl="revTx" presStyleIdx="3" presStyleCnt="4" custScaleY="211053"/>
      <dgm:spPr/>
    </dgm:pt>
    <dgm:pt modelId="{C1C49EE6-35FB-4236-ACEB-553333554C1B}" type="pres">
      <dgm:prSet presAssocID="{B3A01A3C-F0FB-4E46-84B9-4E504AFE74A0}" presName="vert1" presStyleCnt="0"/>
      <dgm:spPr/>
    </dgm:pt>
  </dgm:ptLst>
  <dgm:cxnLst>
    <dgm:cxn modelId="{32AD1504-4F1F-4FB4-A633-1D28CC6B49D0}" srcId="{391C9F3A-C3B5-42C0-8922-26A493C3C248}" destId="{B3A01A3C-F0FB-4E46-84B9-4E504AFE74A0}" srcOrd="3" destOrd="0" parTransId="{E0DD8216-3808-44C3-B685-CCA5C05736E2}" sibTransId="{6BAF1858-F7AC-4D87-AC53-271DF03C14AB}"/>
    <dgm:cxn modelId="{5B82680D-6BF3-4097-99C8-56488363DEEB}" type="presOf" srcId="{2825FE0C-5586-4ED3-B907-F2A0B691A7E3}" destId="{1EED21EC-DA43-4862-9050-4A7AB356CCFE}" srcOrd="0" destOrd="0" presId="urn:microsoft.com/office/officeart/2008/layout/LinedList"/>
    <dgm:cxn modelId="{ABE04729-EFE7-436C-9748-A49C79789BE3}" srcId="{391C9F3A-C3B5-42C0-8922-26A493C3C248}" destId="{AF5A99AA-D5A7-48AB-A2B6-DB1902240511}" srcOrd="1" destOrd="0" parTransId="{4EE76D25-6AAE-4DFA-BCEB-30F0E2B58B87}" sibTransId="{58AF8D2C-9BE1-42A3-8754-0B5D34507514}"/>
    <dgm:cxn modelId="{5F9E6177-B57E-4038-BEE9-1059F1BABBD4}" type="presOf" srcId="{391C9F3A-C3B5-42C0-8922-26A493C3C248}" destId="{B6DD37B8-1F75-452B-B414-2085DE1D38E4}" srcOrd="0" destOrd="0" presId="urn:microsoft.com/office/officeart/2008/layout/LinedList"/>
    <dgm:cxn modelId="{1DA07ECF-B8D6-4FA6-964C-F9EF8A194FFF}" type="presOf" srcId="{DABB7621-517C-477F-AF8A-3F21149782BE}" destId="{30347FB6-AD8A-4CA1-ADED-C6C941533370}" srcOrd="0" destOrd="0" presId="urn:microsoft.com/office/officeart/2008/layout/LinedList"/>
    <dgm:cxn modelId="{ADDFBDE3-9683-456D-A974-751DAAB6F027}" srcId="{391C9F3A-C3B5-42C0-8922-26A493C3C248}" destId="{2825FE0C-5586-4ED3-B907-F2A0B691A7E3}" srcOrd="2" destOrd="0" parTransId="{1D0E6783-4B2B-4835-BFD2-63CF1AEB4104}" sibTransId="{ECCD650A-983A-48CA-80A8-496BFAA93556}"/>
    <dgm:cxn modelId="{7F83C9E7-C8D7-4829-966F-4173351E5C5F}" type="presOf" srcId="{B3A01A3C-F0FB-4E46-84B9-4E504AFE74A0}" destId="{BF7E02DB-1D1F-453A-BE83-8E69B77011C7}" srcOrd="0" destOrd="0" presId="urn:microsoft.com/office/officeart/2008/layout/LinedList"/>
    <dgm:cxn modelId="{DB26DDFD-95EA-4FBA-8E76-84336F2EAE6E}" type="presOf" srcId="{AF5A99AA-D5A7-48AB-A2B6-DB1902240511}" destId="{F4B75D9F-CCC8-4E11-BA11-C40591AEFA9A}" srcOrd="0" destOrd="0" presId="urn:microsoft.com/office/officeart/2008/layout/LinedList"/>
    <dgm:cxn modelId="{333F30FE-EE30-4CA3-962F-9B09336D5B8E}" srcId="{391C9F3A-C3B5-42C0-8922-26A493C3C248}" destId="{DABB7621-517C-477F-AF8A-3F21149782BE}" srcOrd="0" destOrd="0" parTransId="{D6377D45-F989-470A-9BC1-D9715A32E48B}" sibTransId="{0EC05630-2F49-4036-8652-4333798F0B35}"/>
    <dgm:cxn modelId="{F5CC16F5-D91C-4E52-A0C8-3465DFCD7596}" type="presParOf" srcId="{B6DD37B8-1F75-452B-B414-2085DE1D38E4}" destId="{73B59F93-46A3-4275-BFC5-D26CF4510427}" srcOrd="0" destOrd="0" presId="urn:microsoft.com/office/officeart/2008/layout/LinedList"/>
    <dgm:cxn modelId="{B66348E2-52B5-4290-933D-1166BA381856}" type="presParOf" srcId="{B6DD37B8-1F75-452B-B414-2085DE1D38E4}" destId="{EB2D071A-B8AA-45E7-A986-07DF53E2783A}" srcOrd="1" destOrd="0" presId="urn:microsoft.com/office/officeart/2008/layout/LinedList"/>
    <dgm:cxn modelId="{27AEF49C-8F64-4759-890A-04C281E32B16}" type="presParOf" srcId="{EB2D071A-B8AA-45E7-A986-07DF53E2783A}" destId="{30347FB6-AD8A-4CA1-ADED-C6C941533370}" srcOrd="0" destOrd="0" presId="urn:microsoft.com/office/officeart/2008/layout/LinedList"/>
    <dgm:cxn modelId="{04E65CEC-6ADB-49BB-853C-6E5C7BD7ED43}" type="presParOf" srcId="{EB2D071A-B8AA-45E7-A986-07DF53E2783A}" destId="{E98B464F-DC48-4675-B98E-6F34BE958FFC}" srcOrd="1" destOrd="0" presId="urn:microsoft.com/office/officeart/2008/layout/LinedList"/>
    <dgm:cxn modelId="{30D95D8B-72CD-491E-9EDE-B56132579F37}" type="presParOf" srcId="{B6DD37B8-1F75-452B-B414-2085DE1D38E4}" destId="{82B9AE1A-B3F0-484C-B443-E641405D8894}" srcOrd="2" destOrd="0" presId="urn:microsoft.com/office/officeart/2008/layout/LinedList"/>
    <dgm:cxn modelId="{852D40CF-659A-4DE1-90DF-8ACFC7C4EA52}" type="presParOf" srcId="{B6DD37B8-1F75-452B-B414-2085DE1D38E4}" destId="{50D133A2-78A1-4CB1-914E-C71A79076C0F}" srcOrd="3" destOrd="0" presId="urn:microsoft.com/office/officeart/2008/layout/LinedList"/>
    <dgm:cxn modelId="{2773BFCC-B074-4BBB-ABFD-AB9C5E9EFB43}" type="presParOf" srcId="{50D133A2-78A1-4CB1-914E-C71A79076C0F}" destId="{F4B75D9F-CCC8-4E11-BA11-C40591AEFA9A}" srcOrd="0" destOrd="0" presId="urn:microsoft.com/office/officeart/2008/layout/LinedList"/>
    <dgm:cxn modelId="{0385A5DD-F243-4AD8-B853-5DCA5AE448BE}" type="presParOf" srcId="{50D133A2-78A1-4CB1-914E-C71A79076C0F}" destId="{7DBB98ED-DF0C-421A-84EF-F6128A7EC2DB}" srcOrd="1" destOrd="0" presId="urn:microsoft.com/office/officeart/2008/layout/LinedList"/>
    <dgm:cxn modelId="{2C876C18-DE36-464F-850A-E6BCB2E353A8}" type="presParOf" srcId="{B6DD37B8-1F75-452B-B414-2085DE1D38E4}" destId="{BEE3F8E1-13D6-4007-BAA6-44CAB67F0573}" srcOrd="4" destOrd="0" presId="urn:microsoft.com/office/officeart/2008/layout/LinedList"/>
    <dgm:cxn modelId="{D3916BBA-D961-4326-A3FE-6C63CF4E7A00}" type="presParOf" srcId="{B6DD37B8-1F75-452B-B414-2085DE1D38E4}" destId="{16015743-26A0-4B64-87EA-12E51F11CDAD}" srcOrd="5" destOrd="0" presId="urn:microsoft.com/office/officeart/2008/layout/LinedList"/>
    <dgm:cxn modelId="{3D2ACD69-3220-43B7-9C17-5F8C4270EEAB}" type="presParOf" srcId="{16015743-26A0-4B64-87EA-12E51F11CDAD}" destId="{1EED21EC-DA43-4862-9050-4A7AB356CCFE}" srcOrd="0" destOrd="0" presId="urn:microsoft.com/office/officeart/2008/layout/LinedList"/>
    <dgm:cxn modelId="{0A5CFD69-B61C-46CB-B4B7-7D1C40289504}" type="presParOf" srcId="{16015743-26A0-4B64-87EA-12E51F11CDAD}" destId="{52A7FA88-720C-4E8E-A896-902DEE909424}" srcOrd="1" destOrd="0" presId="urn:microsoft.com/office/officeart/2008/layout/LinedList"/>
    <dgm:cxn modelId="{5546BA9B-3183-46AD-9D8F-8513550F96BB}" type="presParOf" srcId="{B6DD37B8-1F75-452B-B414-2085DE1D38E4}" destId="{D8A3B515-54D4-4088-BD1E-9544414FA5E6}" srcOrd="6" destOrd="0" presId="urn:microsoft.com/office/officeart/2008/layout/LinedList"/>
    <dgm:cxn modelId="{7D938354-3F00-45E3-B9C9-2435A75868F7}" type="presParOf" srcId="{B6DD37B8-1F75-452B-B414-2085DE1D38E4}" destId="{B5D6DD06-ACE9-4650-9BB7-4977478C9D9F}" srcOrd="7" destOrd="0" presId="urn:microsoft.com/office/officeart/2008/layout/LinedList"/>
    <dgm:cxn modelId="{BD501A29-681C-43B0-9C37-9ED06D8AE56A}" type="presParOf" srcId="{B5D6DD06-ACE9-4650-9BB7-4977478C9D9F}" destId="{BF7E02DB-1D1F-453A-BE83-8E69B77011C7}" srcOrd="0" destOrd="0" presId="urn:microsoft.com/office/officeart/2008/layout/LinedList"/>
    <dgm:cxn modelId="{DA98BB55-239B-4A68-8D6A-64E802E67F23}" type="presParOf" srcId="{B5D6DD06-ACE9-4650-9BB7-4977478C9D9F}" destId="{C1C49EE6-35FB-4236-ACEB-553333554C1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59F93-46A3-4275-BFC5-D26CF4510427}">
      <dsp:nvSpPr>
        <dsp:cNvPr id="0" name=""/>
        <dsp:cNvSpPr/>
      </dsp:nvSpPr>
      <dsp:spPr>
        <a:xfrm>
          <a:off x="0" y="1417"/>
          <a:ext cx="7012370" cy="0"/>
        </a:xfrm>
        <a:prstGeom prst="line">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30347FB6-AD8A-4CA1-ADED-C6C941533370}">
      <dsp:nvSpPr>
        <dsp:cNvPr id="0" name=""/>
        <dsp:cNvSpPr/>
      </dsp:nvSpPr>
      <dsp:spPr>
        <a:xfrm>
          <a:off x="0" y="1417"/>
          <a:ext cx="7012370" cy="92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a:t>Introduction</a:t>
          </a:r>
          <a:endParaRPr lang="en-US" sz="4400" kern="1200"/>
        </a:p>
      </dsp:txBody>
      <dsp:txXfrm>
        <a:off x="0" y="1417"/>
        <a:ext cx="7012370" cy="920901"/>
      </dsp:txXfrm>
    </dsp:sp>
    <dsp:sp modelId="{82B9AE1A-B3F0-484C-B443-E641405D8894}">
      <dsp:nvSpPr>
        <dsp:cNvPr id="0" name=""/>
        <dsp:cNvSpPr/>
      </dsp:nvSpPr>
      <dsp:spPr>
        <a:xfrm>
          <a:off x="0" y="922319"/>
          <a:ext cx="7012370" cy="0"/>
        </a:xfrm>
        <a:prstGeom prst="line">
          <a:avLst/>
        </a:prstGeom>
        <a:gradFill rotWithShape="0">
          <a:gsLst>
            <a:gs pos="0">
              <a:schemeClr val="accent2">
                <a:hueOff val="-203903"/>
                <a:satOff val="10845"/>
                <a:lumOff val="3137"/>
                <a:alphaOff val="0"/>
                <a:tint val="98000"/>
                <a:lumMod val="110000"/>
              </a:schemeClr>
            </a:gs>
            <a:gs pos="84000">
              <a:schemeClr val="accent2">
                <a:hueOff val="-203903"/>
                <a:satOff val="10845"/>
                <a:lumOff val="3137"/>
                <a:alphaOff val="0"/>
                <a:shade val="90000"/>
                <a:lumMod val="88000"/>
              </a:schemeClr>
            </a:gs>
          </a:gsLst>
          <a:lin ang="5400000" scaled="0"/>
        </a:gradFill>
        <a:ln w="12700" cap="rnd" cmpd="sng" algn="ctr">
          <a:solidFill>
            <a:schemeClr val="accent2">
              <a:hueOff val="-203903"/>
              <a:satOff val="10845"/>
              <a:lumOff val="3137"/>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F4B75D9F-CCC8-4E11-BA11-C40591AEFA9A}">
      <dsp:nvSpPr>
        <dsp:cNvPr id="0" name=""/>
        <dsp:cNvSpPr/>
      </dsp:nvSpPr>
      <dsp:spPr>
        <a:xfrm>
          <a:off x="0" y="922319"/>
          <a:ext cx="7012370" cy="92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a:t>Methodology</a:t>
          </a:r>
          <a:endParaRPr lang="en-US" sz="4400" kern="1200"/>
        </a:p>
      </dsp:txBody>
      <dsp:txXfrm>
        <a:off x="0" y="922319"/>
        <a:ext cx="7012370" cy="920901"/>
      </dsp:txXfrm>
    </dsp:sp>
    <dsp:sp modelId="{BEE3F8E1-13D6-4007-BAA6-44CAB67F0573}">
      <dsp:nvSpPr>
        <dsp:cNvPr id="0" name=""/>
        <dsp:cNvSpPr/>
      </dsp:nvSpPr>
      <dsp:spPr>
        <a:xfrm>
          <a:off x="0" y="1843220"/>
          <a:ext cx="7012370" cy="0"/>
        </a:xfrm>
        <a:prstGeom prst="line">
          <a:avLst/>
        </a:prstGeom>
        <a:gradFill rotWithShape="0">
          <a:gsLst>
            <a:gs pos="0">
              <a:schemeClr val="accent2">
                <a:hueOff val="-407806"/>
                <a:satOff val="21690"/>
                <a:lumOff val="6274"/>
                <a:alphaOff val="0"/>
                <a:tint val="98000"/>
                <a:lumMod val="110000"/>
              </a:schemeClr>
            </a:gs>
            <a:gs pos="84000">
              <a:schemeClr val="accent2">
                <a:hueOff val="-407806"/>
                <a:satOff val="21690"/>
                <a:lumOff val="6274"/>
                <a:alphaOff val="0"/>
                <a:shade val="90000"/>
                <a:lumMod val="88000"/>
              </a:schemeClr>
            </a:gs>
          </a:gsLst>
          <a:lin ang="5400000" scaled="0"/>
        </a:gradFill>
        <a:ln w="12700" cap="rnd" cmpd="sng" algn="ctr">
          <a:solidFill>
            <a:schemeClr val="accent2">
              <a:hueOff val="-407806"/>
              <a:satOff val="21690"/>
              <a:lumOff val="6274"/>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1EED21EC-DA43-4862-9050-4A7AB356CCFE}">
      <dsp:nvSpPr>
        <dsp:cNvPr id="0" name=""/>
        <dsp:cNvSpPr/>
      </dsp:nvSpPr>
      <dsp:spPr>
        <a:xfrm>
          <a:off x="0" y="1843220"/>
          <a:ext cx="7012370" cy="9209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GB" sz="4400" kern="1200" dirty="0"/>
            <a:t>Validation</a:t>
          </a:r>
          <a:endParaRPr lang="en-US" sz="4400" kern="1200" dirty="0"/>
        </a:p>
      </dsp:txBody>
      <dsp:txXfrm>
        <a:off x="0" y="1843220"/>
        <a:ext cx="7012370" cy="920901"/>
      </dsp:txXfrm>
    </dsp:sp>
    <dsp:sp modelId="{D8A3B515-54D4-4088-BD1E-9544414FA5E6}">
      <dsp:nvSpPr>
        <dsp:cNvPr id="0" name=""/>
        <dsp:cNvSpPr/>
      </dsp:nvSpPr>
      <dsp:spPr>
        <a:xfrm>
          <a:off x="0" y="2764122"/>
          <a:ext cx="7012370" cy="0"/>
        </a:xfrm>
        <a:prstGeom prst="line">
          <a:avLst/>
        </a:prstGeom>
        <a:gradFill rotWithShape="0">
          <a:gsLst>
            <a:gs pos="0">
              <a:schemeClr val="accent2">
                <a:hueOff val="-611709"/>
                <a:satOff val="32535"/>
                <a:lumOff val="9411"/>
                <a:alphaOff val="0"/>
                <a:tint val="98000"/>
                <a:lumMod val="110000"/>
              </a:schemeClr>
            </a:gs>
            <a:gs pos="84000">
              <a:schemeClr val="accent2">
                <a:hueOff val="-611709"/>
                <a:satOff val="32535"/>
                <a:lumOff val="9411"/>
                <a:alphaOff val="0"/>
                <a:shade val="90000"/>
                <a:lumMod val="88000"/>
              </a:schemeClr>
            </a:gs>
          </a:gsLst>
          <a:lin ang="5400000" scaled="0"/>
        </a:gradFill>
        <a:ln w="12700" cap="rnd" cmpd="sng" algn="ctr">
          <a:solidFill>
            <a:schemeClr val="accent2">
              <a:hueOff val="-611709"/>
              <a:satOff val="32535"/>
              <a:lumOff val="9411"/>
              <a:alphaOff val="0"/>
            </a:schemeClr>
          </a:solidFill>
          <a:prstDash val="solid"/>
        </a:ln>
        <a:effectLst>
          <a:outerShdw blurRad="38100" dist="25400" dir="5400000" rotWithShape="0">
            <a:srgbClr val="000000">
              <a:alpha val="55000"/>
            </a:srgbClr>
          </a:outerShdw>
        </a:effectLst>
      </dsp:spPr>
      <dsp:style>
        <a:lnRef idx="1">
          <a:scrgbClr r="0" g="0" b="0"/>
        </a:lnRef>
        <a:fillRef idx="3">
          <a:scrgbClr r="0" g="0" b="0"/>
        </a:fillRef>
        <a:effectRef idx="2">
          <a:scrgbClr r="0" g="0" b="0"/>
        </a:effectRef>
        <a:fontRef idx="minor">
          <a:schemeClr val="lt1"/>
        </a:fontRef>
      </dsp:style>
    </dsp:sp>
    <dsp:sp modelId="{BF7E02DB-1D1F-453A-BE83-8E69B77011C7}">
      <dsp:nvSpPr>
        <dsp:cNvPr id="0" name=""/>
        <dsp:cNvSpPr/>
      </dsp:nvSpPr>
      <dsp:spPr>
        <a:xfrm>
          <a:off x="0" y="2764122"/>
          <a:ext cx="7005521" cy="194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dirty="0"/>
            <a:t>Results</a:t>
          </a:r>
        </a:p>
        <a:p>
          <a:pPr marL="0" lvl="0" indent="0" algn="l" defTabSz="1955800">
            <a:lnSpc>
              <a:spcPct val="90000"/>
            </a:lnSpc>
            <a:spcBef>
              <a:spcPct val="0"/>
            </a:spcBef>
            <a:spcAft>
              <a:spcPct val="35000"/>
            </a:spcAft>
            <a:buNone/>
          </a:pPr>
          <a:r>
            <a:rPr lang="en-US" sz="4400" kern="1200" dirty="0"/>
            <a:t>Conclusion</a:t>
          </a:r>
        </a:p>
      </dsp:txBody>
      <dsp:txXfrm>
        <a:off x="0" y="2764122"/>
        <a:ext cx="7005521" cy="194359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99CA4-DBFA-461D-8582-46745AA9574E}" type="datetimeFigureOut">
              <a:rPr lang="en-GB" smtClean="0"/>
              <a:t>28/01/2020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64C62-6F97-4297-A1DD-424590A507C9}" type="slidenum">
              <a:rPr lang="en-GB" smtClean="0"/>
              <a:t>‹#›</a:t>
            </a:fld>
            <a:endParaRPr lang="en-GB"/>
          </a:p>
        </p:txBody>
      </p:sp>
    </p:spTree>
    <p:extLst>
      <p:ext uri="{BB962C8B-B14F-4D97-AF65-F5344CB8AC3E}">
        <p14:creationId xmlns:p14="http://schemas.microsoft.com/office/powerpoint/2010/main" val="1943394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we studying?</a:t>
            </a:r>
          </a:p>
          <a:p>
            <a:r>
              <a:rPr lang="en-GB" dirty="0"/>
              <a:t>I have been studying the effects of turbulent flows surrounding renewable devices. To meet current legislation by 2020 the UK must have a reliance of around 15% upon renewable sources, including heat, transport and electricity (</a:t>
            </a:r>
            <a:r>
              <a:rPr lang="en-GB" dirty="0" err="1"/>
              <a:t>Coskeran</a:t>
            </a:r>
            <a:r>
              <a:rPr lang="en-GB" dirty="0"/>
              <a:t>, 2010, National Renewable Energy Plan for the UK). Many other EU countries have achieved this standard and yet the UK is flagging behind. The UK is in a more favourable position for being an island and the tidal potential of around 500 – 1000 </a:t>
            </a:r>
            <a:r>
              <a:rPr lang="en-GB" dirty="0" err="1"/>
              <a:t>TWh</a:t>
            </a:r>
            <a:r>
              <a:rPr lang="en-GB" dirty="0"/>
              <a:t>/year threshold (Burrows, 2015). Unfortunately, due to funding, the tidal barrage plan for Swansea did not proceed and therefore we have swapped to another device as there have been reports that the Whirlpool turbine device could be implemented into more remote areas of the UK with access to a river. </a:t>
            </a:r>
          </a:p>
        </p:txBody>
      </p:sp>
      <p:sp>
        <p:nvSpPr>
          <p:cNvPr id="4" name="Slide Number Placeholder 3"/>
          <p:cNvSpPr>
            <a:spLocks noGrp="1"/>
          </p:cNvSpPr>
          <p:nvPr>
            <p:ph type="sldNum" sz="quarter" idx="5"/>
          </p:nvPr>
        </p:nvSpPr>
        <p:spPr/>
        <p:txBody>
          <a:bodyPr/>
          <a:lstStyle/>
          <a:p>
            <a:fld id="{5CF64C62-6F97-4297-A1DD-424590A507C9}" type="slidenum">
              <a:rPr lang="en-GB" smtClean="0"/>
              <a:t>4</a:t>
            </a:fld>
            <a:endParaRPr lang="en-GB"/>
          </a:p>
        </p:txBody>
      </p:sp>
    </p:spTree>
    <p:extLst>
      <p:ext uri="{BB962C8B-B14F-4D97-AF65-F5344CB8AC3E}">
        <p14:creationId xmlns:p14="http://schemas.microsoft.com/office/powerpoint/2010/main" val="2011618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1/28/2020</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gif"/><Relationship Id="rId1" Type="http://schemas.openxmlformats.org/officeDocument/2006/relationships/slideLayout" Target="../slideLayouts/slideLayout2.xml"/><Relationship Id="rId4" Type="http://schemas.openxmlformats.org/officeDocument/2006/relationships/image" Target="../media/image25.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811E-2E2C-4850-B45B-98A64295EAAD}"/>
              </a:ext>
            </a:extLst>
          </p:cNvPr>
          <p:cNvSpPr>
            <a:spLocks noGrp="1"/>
          </p:cNvSpPr>
          <p:nvPr>
            <p:ph type="ctrTitle"/>
          </p:nvPr>
        </p:nvSpPr>
        <p:spPr>
          <a:xfrm>
            <a:off x="581188" y="443383"/>
            <a:ext cx="10993549" cy="1475013"/>
          </a:xfrm>
        </p:spPr>
        <p:txBody>
          <a:bodyPr/>
          <a:lstStyle/>
          <a:p>
            <a:r>
              <a:rPr lang="en-GB" dirty="0"/>
              <a:t>Using the lattice Boltzmann method to model tidal flows within Dover Harbour.</a:t>
            </a:r>
          </a:p>
        </p:txBody>
      </p:sp>
      <p:sp>
        <p:nvSpPr>
          <p:cNvPr id="3" name="Subtitle 2">
            <a:extLst>
              <a:ext uri="{FF2B5EF4-FFF2-40B4-BE49-F238E27FC236}">
                <a16:creationId xmlns:a16="http://schemas.microsoft.com/office/drawing/2014/main" id="{9A757B7C-7835-4F26-B025-94B9EF9C8350}"/>
              </a:ext>
            </a:extLst>
          </p:cNvPr>
          <p:cNvSpPr>
            <a:spLocks noGrp="1"/>
          </p:cNvSpPr>
          <p:nvPr>
            <p:ph type="subTitle" idx="1"/>
          </p:nvPr>
        </p:nvSpPr>
        <p:spPr>
          <a:xfrm>
            <a:off x="581188" y="2069315"/>
            <a:ext cx="10993546" cy="1073379"/>
          </a:xfrm>
        </p:spPr>
        <p:txBody>
          <a:bodyPr>
            <a:normAutofit/>
          </a:bodyPr>
          <a:lstStyle/>
          <a:p>
            <a:r>
              <a:rPr lang="en-GB" dirty="0"/>
              <a:t>By Andrew Cunningham, Jian Zhou and Jon </a:t>
            </a:r>
            <a:r>
              <a:rPr lang="en-GB" dirty="0" err="1"/>
              <a:t>Shiach</a:t>
            </a:r>
            <a:endParaRPr lang="en-GB" dirty="0"/>
          </a:p>
          <a:p>
            <a:r>
              <a:rPr lang="en-US" dirty="0"/>
              <a:t>Centre for mathematical modelling and flow analysis, Department of Computing and Mathematics, Manchester Metropolitan University, Manchester, M1 5GD</a:t>
            </a:r>
            <a:endParaRPr lang="en-GB" dirty="0"/>
          </a:p>
          <a:p>
            <a:endParaRPr lang="en-GB" dirty="0"/>
          </a:p>
        </p:txBody>
      </p:sp>
      <p:pic>
        <p:nvPicPr>
          <p:cNvPr id="1026" name="Picture 2" descr="https://wrdtp.ac.uk/wp-content/uploads/2018/01/mmu.png">
            <a:extLst>
              <a:ext uri="{FF2B5EF4-FFF2-40B4-BE49-F238E27FC236}">
                <a16:creationId xmlns:a16="http://schemas.microsoft.com/office/drawing/2014/main" id="{928A21D5-5A8E-4C55-A514-A5A10EEA3B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8" y="3715307"/>
            <a:ext cx="52292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mu cmmfa logo">
            <a:extLst>
              <a:ext uri="{FF2B5EF4-FFF2-40B4-BE49-F238E27FC236}">
                <a16:creationId xmlns:a16="http://schemas.microsoft.com/office/drawing/2014/main" id="{6679C320-56B3-416E-869C-012B48185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4" y="3715307"/>
            <a:ext cx="2200276" cy="220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8894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44DC-ED55-44F2-AFE5-80A1676CFC33}"/>
              </a:ext>
            </a:extLst>
          </p:cNvPr>
          <p:cNvSpPr>
            <a:spLocks noGrp="1"/>
          </p:cNvSpPr>
          <p:nvPr>
            <p:ph type="title"/>
          </p:nvPr>
        </p:nvSpPr>
        <p:spPr/>
        <p:txBody>
          <a:bodyPr/>
          <a:lstStyle/>
          <a:p>
            <a:r>
              <a:rPr lang="en-GB" dirty="0"/>
              <a:t>Lid-Driven cavity problem</a:t>
            </a:r>
          </a:p>
        </p:txBody>
      </p:sp>
      <p:pic>
        <p:nvPicPr>
          <p:cNvPr id="15" name="Content Placeholder 14">
            <a:extLst>
              <a:ext uri="{FF2B5EF4-FFF2-40B4-BE49-F238E27FC236}">
                <a16:creationId xmlns:a16="http://schemas.microsoft.com/office/drawing/2014/main" id="{18DB2351-5058-4684-AC21-2B3FA0CA7533}"/>
              </a:ext>
            </a:extLst>
          </p:cNvPr>
          <p:cNvPicPr>
            <a:picLocks noGrp="1" noChangeAspect="1"/>
          </p:cNvPicPr>
          <p:nvPr>
            <p:ph sz="half" idx="2"/>
          </p:nvPr>
        </p:nvPicPr>
        <p:blipFill rotWithShape="1">
          <a:blip r:embed="rId2"/>
          <a:srcRect l="33226" t="27648" r="33899" b="26874"/>
          <a:stretch/>
        </p:blipFill>
        <p:spPr>
          <a:xfrm>
            <a:off x="3417472" y="2030823"/>
            <a:ext cx="5357055" cy="4168543"/>
          </a:xfrm>
          <a:prstGeom prst="rect">
            <a:avLst/>
          </a:prstGeom>
        </p:spPr>
      </p:pic>
      <p:sp>
        <p:nvSpPr>
          <p:cNvPr id="3" name="Content Placeholder 2">
            <a:extLst>
              <a:ext uri="{FF2B5EF4-FFF2-40B4-BE49-F238E27FC236}">
                <a16:creationId xmlns:a16="http://schemas.microsoft.com/office/drawing/2014/main" id="{48BCA5F3-ACDF-4ED0-92CC-482C937F18F3}"/>
              </a:ext>
            </a:extLst>
          </p:cNvPr>
          <p:cNvSpPr>
            <a:spLocks noGrp="1"/>
          </p:cNvSpPr>
          <p:nvPr>
            <p:ph sz="half" idx="1"/>
          </p:nvPr>
        </p:nvSpPr>
        <p:spPr>
          <a:xfrm>
            <a:off x="3255737" y="6479789"/>
            <a:ext cx="5427818" cy="569959"/>
          </a:xfrm>
        </p:spPr>
        <p:txBody>
          <a:bodyPr/>
          <a:lstStyle/>
          <a:p>
            <a:pPr marL="0" indent="0" algn="ctr">
              <a:buNone/>
            </a:pPr>
            <a:r>
              <a:rPr lang="en-GB" sz="2000" i="1" dirty="0"/>
              <a:t>Fig 5 Lid Driven Cavity (Perumal and </a:t>
            </a:r>
            <a:r>
              <a:rPr lang="en-GB" sz="2000" i="1" dirty="0" err="1"/>
              <a:t>Dass</a:t>
            </a:r>
            <a:r>
              <a:rPr lang="en-GB" sz="2000" i="1" dirty="0"/>
              <a:t>, 2013)</a:t>
            </a:r>
          </a:p>
          <a:p>
            <a:endParaRPr lang="en-GB" dirty="0"/>
          </a:p>
        </p:txBody>
      </p:sp>
      <p:sp>
        <p:nvSpPr>
          <p:cNvPr id="4" name="TextBox 3">
            <a:extLst>
              <a:ext uri="{FF2B5EF4-FFF2-40B4-BE49-F238E27FC236}">
                <a16:creationId xmlns:a16="http://schemas.microsoft.com/office/drawing/2014/main" id="{C8E5DDFD-CB0D-4FE4-8E10-A5257C9C5809}"/>
              </a:ext>
            </a:extLst>
          </p:cNvPr>
          <p:cNvSpPr txBox="1"/>
          <p:nvPr/>
        </p:nvSpPr>
        <p:spPr>
          <a:xfrm>
            <a:off x="1970843" y="2343705"/>
            <a:ext cx="2246051" cy="707886"/>
          </a:xfrm>
          <a:prstGeom prst="rect">
            <a:avLst/>
          </a:prstGeom>
          <a:solidFill>
            <a:schemeClr val="bg1"/>
          </a:solidFill>
        </p:spPr>
        <p:txBody>
          <a:bodyPr wrap="square" rtlCol="0">
            <a:spAutoFit/>
          </a:bodyPr>
          <a:lstStyle/>
          <a:p>
            <a:r>
              <a:rPr lang="en-GB" sz="2000" dirty="0"/>
              <a:t>Upstream Secondary Vortex</a:t>
            </a:r>
          </a:p>
        </p:txBody>
      </p:sp>
      <p:sp>
        <p:nvSpPr>
          <p:cNvPr id="6" name="TextBox 5">
            <a:extLst>
              <a:ext uri="{FF2B5EF4-FFF2-40B4-BE49-F238E27FC236}">
                <a16:creationId xmlns:a16="http://schemas.microsoft.com/office/drawing/2014/main" id="{25009F12-FABF-4542-9E82-B2341F810478}"/>
              </a:ext>
            </a:extLst>
          </p:cNvPr>
          <p:cNvSpPr txBox="1"/>
          <p:nvPr/>
        </p:nvSpPr>
        <p:spPr>
          <a:xfrm>
            <a:off x="5682903" y="3659008"/>
            <a:ext cx="911408" cy="584775"/>
          </a:xfrm>
          <a:prstGeom prst="rect">
            <a:avLst/>
          </a:prstGeom>
          <a:solidFill>
            <a:schemeClr val="bg1"/>
          </a:solidFill>
        </p:spPr>
        <p:txBody>
          <a:bodyPr wrap="square" rtlCol="0">
            <a:spAutoFit/>
          </a:bodyPr>
          <a:lstStyle/>
          <a:p>
            <a:r>
              <a:rPr lang="en-GB" sz="1600" dirty="0"/>
              <a:t>Primary Vortex</a:t>
            </a:r>
          </a:p>
        </p:txBody>
      </p:sp>
      <p:sp>
        <p:nvSpPr>
          <p:cNvPr id="7" name="TextBox 6">
            <a:extLst>
              <a:ext uri="{FF2B5EF4-FFF2-40B4-BE49-F238E27FC236}">
                <a16:creationId xmlns:a16="http://schemas.microsoft.com/office/drawing/2014/main" id="{D5E57287-AB7C-4BCE-BBDC-619DC7430E79}"/>
              </a:ext>
            </a:extLst>
          </p:cNvPr>
          <p:cNvSpPr txBox="1"/>
          <p:nvPr/>
        </p:nvSpPr>
        <p:spPr>
          <a:xfrm>
            <a:off x="7850816" y="3676060"/>
            <a:ext cx="813789" cy="707886"/>
          </a:xfrm>
          <a:prstGeom prst="rect">
            <a:avLst/>
          </a:prstGeom>
          <a:solidFill>
            <a:schemeClr val="bg1"/>
          </a:solidFill>
        </p:spPr>
        <p:txBody>
          <a:bodyPr wrap="square" rtlCol="0">
            <a:spAutoFit/>
          </a:bodyPr>
          <a:lstStyle/>
          <a:p>
            <a:r>
              <a:rPr lang="en-GB" sz="2000" dirty="0"/>
              <a:t>U = 0</a:t>
            </a:r>
          </a:p>
          <a:p>
            <a:r>
              <a:rPr lang="en-GB" sz="2000" dirty="0"/>
              <a:t>V = 0</a:t>
            </a:r>
          </a:p>
        </p:txBody>
      </p:sp>
      <p:sp>
        <p:nvSpPr>
          <p:cNvPr id="8" name="TextBox 7">
            <a:extLst>
              <a:ext uri="{FF2B5EF4-FFF2-40B4-BE49-F238E27FC236}">
                <a16:creationId xmlns:a16="http://schemas.microsoft.com/office/drawing/2014/main" id="{3E453820-0C67-4D43-A45C-2ACEB5CA23D7}"/>
              </a:ext>
            </a:extLst>
          </p:cNvPr>
          <p:cNvSpPr txBox="1"/>
          <p:nvPr/>
        </p:nvSpPr>
        <p:spPr>
          <a:xfrm>
            <a:off x="3403107" y="3676060"/>
            <a:ext cx="813788" cy="707886"/>
          </a:xfrm>
          <a:prstGeom prst="rect">
            <a:avLst/>
          </a:prstGeom>
          <a:solidFill>
            <a:schemeClr val="bg1"/>
          </a:solidFill>
        </p:spPr>
        <p:txBody>
          <a:bodyPr wrap="square" rtlCol="0">
            <a:spAutoFit/>
          </a:bodyPr>
          <a:lstStyle/>
          <a:p>
            <a:r>
              <a:rPr lang="en-GB" sz="2000" dirty="0"/>
              <a:t>U = 0</a:t>
            </a:r>
          </a:p>
          <a:p>
            <a:r>
              <a:rPr lang="en-GB" sz="2000" dirty="0"/>
              <a:t>V = 0</a:t>
            </a:r>
          </a:p>
        </p:txBody>
      </p:sp>
      <p:sp>
        <p:nvSpPr>
          <p:cNvPr id="9" name="TextBox 8">
            <a:extLst>
              <a:ext uri="{FF2B5EF4-FFF2-40B4-BE49-F238E27FC236}">
                <a16:creationId xmlns:a16="http://schemas.microsoft.com/office/drawing/2014/main" id="{0F4171C1-62AB-4252-A0CB-65D5E4DFD3E7}"/>
              </a:ext>
            </a:extLst>
          </p:cNvPr>
          <p:cNvSpPr txBox="1"/>
          <p:nvPr/>
        </p:nvSpPr>
        <p:spPr>
          <a:xfrm>
            <a:off x="2254928" y="4949349"/>
            <a:ext cx="1961966" cy="1015663"/>
          </a:xfrm>
          <a:prstGeom prst="rect">
            <a:avLst/>
          </a:prstGeom>
          <a:solidFill>
            <a:schemeClr val="bg1"/>
          </a:solidFill>
        </p:spPr>
        <p:txBody>
          <a:bodyPr wrap="square" rtlCol="0">
            <a:spAutoFit/>
          </a:bodyPr>
          <a:lstStyle/>
          <a:p>
            <a:r>
              <a:rPr lang="en-GB" sz="2000" dirty="0"/>
              <a:t>Upstream Secondary Bottom Vortex</a:t>
            </a:r>
          </a:p>
        </p:txBody>
      </p:sp>
      <p:sp>
        <p:nvSpPr>
          <p:cNvPr id="10" name="TextBox 9">
            <a:extLst>
              <a:ext uri="{FF2B5EF4-FFF2-40B4-BE49-F238E27FC236}">
                <a16:creationId xmlns:a16="http://schemas.microsoft.com/office/drawing/2014/main" id="{3E20B8AB-625F-436B-92F9-0D4B8A15095E}"/>
              </a:ext>
            </a:extLst>
          </p:cNvPr>
          <p:cNvSpPr txBox="1"/>
          <p:nvPr/>
        </p:nvSpPr>
        <p:spPr>
          <a:xfrm>
            <a:off x="7850816" y="4851429"/>
            <a:ext cx="1961966" cy="1015663"/>
          </a:xfrm>
          <a:prstGeom prst="rect">
            <a:avLst/>
          </a:prstGeom>
          <a:solidFill>
            <a:schemeClr val="bg1"/>
          </a:solidFill>
        </p:spPr>
        <p:txBody>
          <a:bodyPr wrap="square" rtlCol="0">
            <a:spAutoFit/>
          </a:bodyPr>
          <a:lstStyle/>
          <a:p>
            <a:r>
              <a:rPr lang="en-GB" sz="2000" dirty="0"/>
              <a:t>Downstream Secondary Bottom Vortex</a:t>
            </a:r>
          </a:p>
        </p:txBody>
      </p:sp>
      <p:sp>
        <p:nvSpPr>
          <p:cNvPr id="11" name="TextBox 10">
            <a:extLst>
              <a:ext uri="{FF2B5EF4-FFF2-40B4-BE49-F238E27FC236}">
                <a16:creationId xmlns:a16="http://schemas.microsoft.com/office/drawing/2014/main" id="{29BFF182-EDD0-4F28-9116-17DD443145C4}"/>
              </a:ext>
            </a:extLst>
          </p:cNvPr>
          <p:cNvSpPr txBox="1"/>
          <p:nvPr/>
        </p:nvSpPr>
        <p:spPr>
          <a:xfrm>
            <a:off x="5246847" y="5967764"/>
            <a:ext cx="1478719" cy="400110"/>
          </a:xfrm>
          <a:prstGeom prst="rect">
            <a:avLst/>
          </a:prstGeom>
          <a:solidFill>
            <a:schemeClr val="bg1"/>
          </a:solidFill>
        </p:spPr>
        <p:txBody>
          <a:bodyPr wrap="square" rtlCol="0">
            <a:spAutoFit/>
          </a:bodyPr>
          <a:lstStyle/>
          <a:p>
            <a:r>
              <a:rPr lang="en-GB" sz="2000" dirty="0"/>
              <a:t>U = 0, V = 0</a:t>
            </a:r>
          </a:p>
        </p:txBody>
      </p:sp>
      <p:sp>
        <p:nvSpPr>
          <p:cNvPr id="12" name="TextBox 11">
            <a:extLst>
              <a:ext uri="{FF2B5EF4-FFF2-40B4-BE49-F238E27FC236}">
                <a16:creationId xmlns:a16="http://schemas.microsoft.com/office/drawing/2014/main" id="{B591FFC3-B328-426C-9363-C2D8B881C1BC}"/>
              </a:ext>
            </a:extLst>
          </p:cNvPr>
          <p:cNvSpPr txBox="1"/>
          <p:nvPr/>
        </p:nvSpPr>
        <p:spPr>
          <a:xfrm>
            <a:off x="5246847" y="1893971"/>
            <a:ext cx="1478720" cy="400110"/>
          </a:xfrm>
          <a:prstGeom prst="rect">
            <a:avLst/>
          </a:prstGeom>
          <a:solidFill>
            <a:schemeClr val="bg1"/>
          </a:solidFill>
        </p:spPr>
        <p:txBody>
          <a:bodyPr wrap="square" rtlCol="0">
            <a:spAutoFit/>
          </a:bodyPr>
          <a:lstStyle/>
          <a:p>
            <a:r>
              <a:rPr lang="en-GB" sz="2000" dirty="0"/>
              <a:t>U = u, V = 0</a:t>
            </a:r>
          </a:p>
        </p:txBody>
      </p:sp>
    </p:spTree>
    <p:extLst>
      <p:ext uri="{BB962C8B-B14F-4D97-AF65-F5344CB8AC3E}">
        <p14:creationId xmlns:p14="http://schemas.microsoft.com/office/powerpoint/2010/main" val="109563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8C22-F622-4EE0-A4C1-C2CB68820B8B}"/>
              </a:ext>
            </a:extLst>
          </p:cNvPr>
          <p:cNvSpPr>
            <a:spLocks noGrp="1"/>
          </p:cNvSpPr>
          <p:nvPr>
            <p:ph type="title"/>
          </p:nvPr>
        </p:nvSpPr>
        <p:spPr/>
        <p:txBody>
          <a:bodyPr/>
          <a:lstStyle/>
          <a:p>
            <a:r>
              <a:rPr lang="en-GB" dirty="0"/>
              <a:t>Idealised Harbour Design</a:t>
            </a:r>
          </a:p>
        </p:txBody>
      </p:sp>
      <p:grpSp>
        <p:nvGrpSpPr>
          <p:cNvPr id="33" name="Group 32">
            <a:extLst>
              <a:ext uri="{FF2B5EF4-FFF2-40B4-BE49-F238E27FC236}">
                <a16:creationId xmlns:a16="http://schemas.microsoft.com/office/drawing/2014/main" id="{5EB94667-F7AB-4EE9-A9A6-B66B6A14D245}"/>
              </a:ext>
            </a:extLst>
          </p:cNvPr>
          <p:cNvGrpSpPr/>
          <p:nvPr/>
        </p:nvGrpSpPr>
        <p:grpSpPr>
          <a:xfrm flipV="1">
            <a:off x="824043" y="2021382"/>
            <a:ext cx="10558332" cy="4106959"/>
            <a:chOff x="724161" y="2334056"/>
            <a:chExt cx="10543914" cy="4106959"/>
          </a:xfrm>
        </p:grpSpPr>
        <p:pic>
          <p:nvPicPr>
            <p:cNvPr id="12" name="Content Placeholder 7" descr="A picture containing sitting, photo, large, bird&#10;&#10;Description automatically generated">
              <a:extLst>
                <a:ext uri="{FF2B5EF4-FFF2-40B4-BE49-F238E27FC236}">
                  <a16:creationId xmlns:a16="http://schemas.microsoft.com/office/drawing/2014/main" id="{23C24CBC-DE33-486D-9EBD-E0F124C65448}"/>
                </a:ext>
              </a:extLst>
            </p:cNvPr>
            <p:cNvPicPr>
              <a:picLocks noChangeAspect="1"/>
            </p:cNvPicPr>
            <p:nvPr/>
          </p:nvPicPr>
          <p:blipFill>
            <a:blip r:embed="rId2"/>
            <a:stretch>
              <a:fillRect/>
            </a:stretch>
          </p:blipFill>
          <p:spPr>
            <a:xfrm>
              <a:off x="4400550" y="3839006"/>
              <a:ext cx="2602009" cy="2602009"/>
            </a:xfrm>
            <a:prstGeom prst="rect">
              <a:avLst/>
            </a:prstGeom>
            <a:effectLst>
              <a:reflection stA="45000" endPos="0" dist="50800" dir="5400000" sy="-100000" algn="bl" rotWithShape="0"/>
            </a:effectLst>
          </p:spPr>
        </p:pic>
        <p:cxnSp>
          <p:nvCxnSpPr>
            <p:cNvPr id="6" name="Straight Connector 5">
              <a:extLst>
                <a:ext uri="{FF2B5EF4-FFF2-40B4-BE49-F238E27FC236}">
                  <a16:creationId xmlns:a16="http://schemas.microsoft.com/office/drawing/2014/main" id="{C2EC5D51-BA51-47D6-BAC4-2441CD0E320B}"/>
                </a:ext>
              </a:extLst>
            </p:cNvPr>
            <p:cNvCxnSpPr>
              <a:cxnSpLocks/>
            </p:cNvCxnSpPr>
            <p:nvPr/>
          </p:nvCxnSpPr>
          <p:spPr>
            <a:xfrm>
              <a:off x="724161" y="2334056"/>
              <a:ext cx="10543914" cy="0"/>
            </a:xfrm>
            <a:prstGeom prst="line">
              <a:avLst/>
            </a:prstGeom>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EFFDF2B-349F-45ED-82DC-A61B7DA7B333}"/>
                </a:ext>
              </a:extLst>
            </p:cNvPr>
            <p:cNvCxnSpPr>
              <a:cxnSpLocks/>
            </p:cNvCxnSpPr>
            <p:nvPr/>
          </p:nvCxnSpPr>
          <p:spPr>
            <a:xfrm>
              <a:off x="4400550" y="3839006"/>
              <a:ext cx="0" cy="2140907"/>
            </a:xfrm>
            <a:prstGeom prst="line">
              <a:avLst/>
            </a:prstGeom>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42D1EF7-266D-49EA-8C26-1CB9B7F24C0E}"/>
                </a:ext>
              </a:extLst>
            </p:cNvPr>
            <p:cNvCxnSpPr>
              <a:cxnSpLocks/>
            </p:cNvCxnSpPr>
            <p:nvPr/>
          </p:nvCxnSpPr>
          <p:spPr>
            <a:xfrm>
              <a:off x="6983509" y="3839006"/>
              <a:ext cx="0" cy="2582959"/>
            </a:xfrm>
            <a:prstGeom prst="line">
              <a:avLst/>
            </a:prstGeom>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FC924E2-6A21-4D09-8818-38507D0AA4CB}"/>
                </a:ext>
              </a:extLst>
            </p:cNvPr>
            <p:cNvCxnSpPr>
              <a:cxnSpLocks/>
            </p:cNvCxnSpPr>
            <p:nvPr/>
          </p:nvCxnSpPr>
          <p:spPr>
            <a:xfrm>
              <a:off x="6985193" y="3839006"/>
              <a:ext cx="4282882" cy="0"/>
            </a:xfrm>
            <a:prstGeom prst="line">
              <a:avLst/>
            </a:prstGeom>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AFEFBC1-F2AE-4FF0-A758-A3CC40FFD6EA}"/>
                </a:ext>
              </a:extLst>
            </p:cNvPr>
            <p:cNvCxnSpPr>
              <a:cxnSpLocks/>
            </p:cNvCxnSpPr>
            <p:nvPr/>
          </p:nvCxnSpPr>
          <p:spPr>
            <a:xfrm flipH="1">
              <a:off x="724161" y="3839006"/>
              <a:ext cx="3676389" cy="0"/>
            </a:xfrm>
            <a:prstGeom prst="line">
              <a:avLst/>
            </a:prstGeom>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91D9229-9136-45C5-BB66-23D9C609B35C}"/>
                </a:ext>
              </a:extLst>
            </p:cNvPr>
            <p:cNvCxnSpPr/>
            <p:nvPr/>
          </p:nvCxnSpPr>
          <p:spPr>
            <a:xfrm>
              <a:off x="724161" y="2552700"/>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9E2B81-702E-455D-BFFE-8E9402759544}"/>
                </a:ext>
              </a:extLst>
            </p:cNvPr>
            <p:cNvCxnSpPr/>
            <p:nvPr/>
          </p:nvCxnSpPr>
          <p:spPr>
            <a:xfrm>
              <a:off x="724161" y="2867025"/>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2DDC085-EB63-4871-9BB6-1A2B4F3D7F28}"/>
                </a:ext>
              </a:extLst>
            </p:cNvPr>
            <p:cNvCxnSpPr/>
            <p:nvPr/>
          </p:nvCxnSpPr>
          <p:spPr>
            <a:xfrm>
              <a:off x="724161" y="3200400"/>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744AF7-DF6B-4789-BD1B-367DB4EE58DC}"/>
                </a:ext>
              </a:extLst>
            </p:cNvPr>
            <p:cNvCxnSpPr/>
            <p:nvPr/>
          </p:nvCxnSpPr>
          <p:spPr>
            <a:xfrm>
              <a:off x="724161" y="3533775"/>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2368ED2-F5A5-42F8-A07E-D7E4732DDC51}"/>
                </a:ext>
              </a:extLst>
            </p:cNvPr>
            <p:cNvCxnSpPr/>
            <p:nvPr/>
          </p:nvCxnSpPr>
          <p:spPr>
            <a:xfrm>
              <a:off x="9268086" y="2552700"/>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D2FD96-F80E-4400-9815-AD6FEFD4F118}"/>
                </a:ext>
              </a:extLst>
            </p:cNvPr>
            <p:cNvCxnSpPr/>
            <p:nvPr/>
          </p:nvCxnSpPr>
          <p:spPr>
            <a:xfrm>
              <a:off x="9268086" y="2867025"/>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E358933-50B0-4A78-B609-70C87D0DC57B}"/>
                </a:ext>
              </a:extLst>
            </p:cNvPr>
            <p:cNvCxnSpPr/>
            <p:nvPr/>
          </p:nvCxnSpPr>
          <p:spPr>
            <a:xfrm>
              <a:off x="9268086" y="3200400"/>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7320D27-61BA-4B66-A2C8-34775B77933D}"/>
                </a:ext>
              </a:extLst>
            </p:cNvPr>
            <p:cNvCxnSpPr/>
            <p:nvPr/>
          </p:nvCxnSpPr>
          <p:spPr>
            <a:xfrm>
              <a:off x="9268086" y="3533775"/>
              <a:ext cx="1990464" cy="0"/>
            </a:xfrm>
            <a:prstGeom prst="straightConnector1">
              <a:avLst/>
            </a:prstGeom>
            <a:ln>
              <a:tailEnd type="triangle"/>
            </a:ln>
            <a:effectLst>
              <a:reflection stA="45000" endPos="0" dist="50800" dir="5400000" sy="-100000" algn="bl" rotWithShape="0"/>
            </a:effectLst>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954B14A4-BEFE-40DD-9741-2CDF7DB4A73F}"/>
              </a:ext>
            </a:extLst>
          </p:cNvPr>
          <p:cNvSpPr txBox="1"/>
          <p:nvPr/>
        </p:nvSpPr>
        <p:spPr>
          <a:xfrm>
            <a:off x="824043" y="4157572"/>
            <a:ext cx="2383199" cy="400110"/>
          </a:xfrm>
          <a:prstGeom prst="rect">
            <a:avLst/>
          </a:prstGeom>
          <a:noFill/>
          <a:effectLst>
            <a:reflection stA="45000" endPos="0" dist="50800" dir="5400000" sy="-100000" algn="bl" rotWithShape="0"/>
          </a:effectLst>
        </p:spPr>
        <p:txBody>
          <a:bodyPr wrap="square" rtlCol="0">
            <a:spAutoFit/>
          </a:bodyPr>
          <a:lstStyle/>
          <a:p>
            <a:r>
              <a:rPr lang="en-GB" sz="2000" dirty="0"/>
              <a:t>Inflow</a:t>
            </a:r>
          </a:p>
        </p:txBody>
      </p:sp>
      <p:sp>
        <p:nvSpPr>
          <p:cNvPr id="32" name="TextBox 31">
            <a:extLst>
              <a:ext uri="{FF2B5EF4-FFF2-40B4-BE49-F238E27FC236}">
                <a16:creationId xmlns:a16="http://schemas.microsoft.com/office/drawing/2014/main" id="{6921ECD1-67E6-48B4-B17C-ED22A9254B28}"/>
              </a:ext>
            </a:extLst>
          </p:cNvPr>
          <p:cNvSpPr txBox="1"/>
          <p:nvPr/>
        </p:nvSpPr>
        <p:spPr>
          <a:xfrm>
            <a:off x="10282367" y="4157572"/>
            <a:ext cx="1077535" cy="400110"/>
          </a:xfrm>
          <a:prstGeom prst="rect">
            <a:avLst/>
          </a:prstGeom>
          <a:noFill/>
          <a:effectLst>
            <a:reflection stA="45000" endPos="0" dist="50800" dir="5400000" sy="-100000" algn="bl" rotWithShape="0"/>
          </a:effectLst>
        </p:spPr>
        <p:txBody>
          <a:bodyPr wrap="square" rtlCol="0">
            <a:spAutoFit/>
          </a:bodyPr>
          <a:lstStyle/>
          <a:p>
            <a:r>
              <a:rPr lang="en-GB" sz="2000" dirty="0"/>
              <a:t>Outflow</a:t>
            </a:r>
          </a:p>
        </p:txBody>
      </p:sp>
    </p:spTree>
    <p:extLst>
      <p:ext uri="{BB962C8B-B14F-4D97-AF65-F5344CB8AC3E}">
        <p14:creationId xmlns:p14="http://schemas.microsoft.com/office/powerpoint/2010/main" val="424273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E843-05B7-4A13-B236-E2FDDE85CAB8}"/>
              </a:ext>
            </a:extLst>
          </p:cNvPr>
          <p:cNvSpPr>
            <a:spLocks noGrp="1"/>
          </p:cNvSpPr>
          <p:nvPr>
            <p:ph type="title"/>
          </p:nvPr>
        </p:nvSpPr>
        <p:spPr/>
        <p:txBody>
          <a:bodyPr/>
          <a:lstStyle/>
          <a:p>
            <a:r>
              <a:rPr lang="en-GB" dirty="0"/>
              <a:t>Boundary conditions (</a:t>
            </a:r>
            <a:r>
              <a:rPr lang="en-GB" dirty="0" err="1"/>
              <a:t>Bounceback</a:t>
            </a:r>
            <a:r>
              <a:rPr lang="en-GB" dirty="0"/>
              <a:t> / Non-slip)</a:t>
            </a:r>
          </a:p>
        </p:txBody>
      </p:sp>
      <p:pic>
        <p:nvPicPr>
          <p:cNvPr id="8" name="Content Placeholder 5" descr="A picture containing sitting, table, small, wire&#10;&#10;Description automatically generated">
            <a:extLst>
              <a:ext uri="{FF2B5EF4-FFF2-40B4-BE49-F238E27FC236}">
                <a16:creationId xmlns:a16="http://schemas.microsoft.com/office/drawing/2014/main" id="{A07A4982-57A2-4DC6-8DC3-6A18942184C4}"/>
              </a:ext>
            </a:extLst>
          </p:cNvPr>
          <p:cNvPicPr>
            <a:picLocks noChangeAspect="1"/>
          </p:cNvPicPr>
          <p:nvPr/>
        </p:nvPicPr>
        <p:blipFill>
          <a:blip r:embed="rId2"/>
          <a:stretch>
            <a:fillRect/>
          </a:stretch>
        </p:blipFill>
        <p:spPr>
          <a:xfrm>
            <a:off x="1100749" y="2536965"/>
            <a:ext cx="5340674" cy="3651181"/>
          </a:xfrm>
          <a:prstGeom prst="rect">
            <a:avLst/>
          </a:prstGeom>
        </p:spPr>
      </p:pic>
      <p:pic>
        <p:nvPicPr>
          <p:cNvPr id="9" name="Content Placeholder 17" descr="A picture containing cabinet, indoor, photo, sitting&#10;&#10;Description automatically generated">
            <a:extLst>
              <a:ext uri="{FF2B5EF4-FFF2-40B4-BE49-F238E27FC236}">
                <a16:creationId xmlns:a16="http://schemas.microsoft.com/office/drawing/2014/main" id="{4D908FD0-D831-4A7E-9EC8-4DD1A1EFFA72}"/>
              </a:ext>
            </a:extLst>
          </p:cNvPr>
          <p:cNvPicPr>
            <a:picLocks noChangeAspect="1"/>
          </p:cNvPicPr>
          <p:nvPr/>
        </p:nvPicPr>
        <p:blipFill>
          <a:blip r:embed="rId3"/>
          <a:stretch>
            <a:fillRect/>
          </a:stretch>
        </p:blipFill>
        <p:spPr>
          <a:xfrm>
            <a:off x="7546836" y="2536965"/>
            <a:ext cx="3200677" cy="3604572"/>
          </a:xfrm>
          <a:prstGeom prst="rect">
            <a:avLst/>
          </a:prstGeom>
        </p:spPr>
      </p:pic>
    </p:spTree>
    <p:extLst>
      <p:ext uri="{BB962C8B-B14F-4D97-AF65-F5344CB8AC3E}">
        <p14:creationId xmlns:p14="http://schemas.microsoft.com/office/powerpoint/2010/main" val="1917707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F9DF-E2E8-4A2A-9D4D-C6DEED49C000}"/>
              </a:ext>
            </a:extLst>
          </p:cNvPr>
          <p:cNvSpPr>
            <a:spLocks noGrp="1"/>
          </p:cNvSpPr>
          <p:nvPr>
            <p:ph type="title"/>
          </p:nvPr>
        </p:nvSpPr>
        <p:spPr/>
        <p:txBody>
          <a:bodyPr/>
          <a:lstStyle/>
          <a:p>
            <a:r>
              <a:rPr lang="en-GB" dirty="0"/>
              <a:t>Boundary Conditions (Zou – He)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FFFD6DC-833C-4F07-B554-A7864F48C2BE}"/>
                  </a:ext>
                </a:extLst>
              </p:cNvPr>
              <p:cNvSpPr>
                <a:spLocks noGrp="1"/>
              </p:cNvSpPr>
              <p:nvPr>
                <p:ph sz="half" idx="1"/>
              </p:nvPr>
            </p:nvSpPr>
            <p:spPr>
              <a:xfrm>
                <a:off x="581193" y="2347996"/>
                <a:ext cx="6183591" cy="3926346"/>
              </a:xfrm>
            </p:spPr>
            <p:txBody>
              <a:bodyPr>
                <a:normAutofit/>
              </a:bodyPr>
              <a:lstStyle/>
              <a:p>
                <a:pPr marL="0" indent="0">
                  <a:buNone/>
                </a:pPr>
                <a:endParaRPr lang="en-GB" sz="2000" dirty="0"/>
              </a:p>
              <a:p>
                <a:r>
                  <a:rPr lang="en-GB" sz="2000" dirty="0"/>
                  <a:t>Dotted lines depict a Zou-He boundary condition.</a:t>
                </a:r>
              </a:p>
              <a:p>
                <a:pPr lvl="1"/>
                <a14:m>
                  <m:oMath xmlns:m="http://schemas.openxmlformats.org/officeDocument/2006/math">
                    <m:r>
                      <a:rPr lang="en-US" sz="2000" i="1">
                        <a:latin typeface="Cambria Math" panose="02040503050406030204" pitchFamily="18" charset="0"/>
                      </a:rPr>
                      <m:t>𝜌</m:t>
                    </m:r>
                  </m:oMath>
                </a14:m>
                <a:r>
                  <a:rPr lang="en-GB" sz="2000" dirty="0"/>
                  <a:t> = </a:t>
                </a:r>
                <a:r>
                  <a:rPr lang="en-GB" sz="2000" i="1" dirty="0"/>
                  <a:t>f</a:t>
                </a:r>
                <a:r>
                  <a:rPr lang="en-GB" sz="2000" i="1" baseline="-25000" dirty="0"/>
                  <a:t>9</a:t>
                </a:r>
                <a:r>
                  <a:rPr lang="en-GB" sz="2000" i="1" dirty="0"/>
                  <a:t> + f</a:t>
                </a:r>
                <a:r>
                  <a:rPr lang="en-GB" sz="2000" i="1" baseline="-25000" dirty="0"/>
                  <a:t>1</a:t>
                </a:r>
                <a:r>
                  <a:rPr lang="en-GB" sz="2000" i="1" dirty="0"/>
                  <a:t> + f</a:t>
                </a:r>
                <a:r>
                  <a:rPr lang="en-GB" sz="2000" i="1" baseline="-25000" dirty="0"/>
                  <a:t>3</a:t>
                </a:r>
                <a:r>
                  <a:rPr lang="en-GB" sz="2000" i="1" dirty="0"/>
                  <a:t> + 2*( f</a:t>
                </a:r>
                <a:r>
                  <a:rPr lang="en-GB" sz="2000" i="1" baseline="-25000" dirty="0"/>
                  <a:t>2</a:t>
                </a:r>
                <a:r>
                  <a:rPr lang="en-GB" sz="2000" i="1" dirty="0"/>
                  <a:t> + f</a:t>
                </a:r>
                <a:r>
                  <a:rPr lang="en-GB" sz="2000" i="1" baseline="-25000" dirty="0"/>
                  <a:t>6</a:t>
                </a:r>
                <a:r>
                  <a:rPr lang="en-GB" sz="2000" i="1" dirty="0"/>
                  <a:t> + f</a:t>
                </a:r>
                <a:r>
                  <a:rPr lang="en-GB" sz="2000" i="1" baseline="-25000" dirty="0"/>
                  <a:t>5</a:t>
                </a:r>
                <a:r>
                  <a:rPr lang="en-GB" sz="2000" i="1" dirty="0"/>
                  <a:t> )</a:t>
                </a:r>
                <a:endParaRPr lang="en-GB" sz="2000" i="1" baseline="-25000" dirty="0"/>
              </a:p>
              <a:p>
                <a:pPr lvl="1"/>
                <a:r>
                  <a:rPr lang="en-GB" sz="2000" i="1" dirty="0"/>
                  <a:t>f</a:t>
                </a:r>
                <a:r>
                  <a:rPr lang="en-GB" sz="2000" i="1" baseline="-25000" dirty="0"/>
                  <a:t>4</a:t>
                </a:r>
                <a:r>
                  <a:rPr lang="en-GB" sz="2000" dirty="0"/>
                  <a:t> = </a:t>
                </a:r>
                <a:r>
                  <a:rPr lang="en-GB" sz="2000" i="1" dirty="0"/>
                  <a:t>f</a:t>
                </a:r>
                <a:r>
                  <a:rPr lang="en-GB" sz="2000" i="1" baseline="-25000" dirty="0"/>
                  <a:t>2 </a:t>
                </a:r>
                <a:r>
                  <a:rPr lang="en-GB" sz="2000" i="1" dirty="0"/>
                  <a:t>– (2/3)*</a:t>
                </a:r>
                <a:r>
                  <a:rPr lang="en-US" sz="2000" dirty="0"/>
                  <a:t> </a:t>
                </a:r>
                <a14:m>
                  <m:oMath xmlns:m="http://schemas.openxmlformats.org/officeDocument/2006/math">
                    <m:r>
                      <a:rPr lang="en-US" sz="2000" i="1">
                        <a:latin typeface="Cambria Math" panose="02040503050406030204" pitchFamily="18" charset="0"/>
                      </a:rPr>
                      <m:t>𝜌</m:t>
                    </m:r>
                  </m:oMath>
                </a14:m>
                <a:r>
                  <a:rPr lang="en-GB" sz="2000" i="1" dirty="0"/>
                  <a:t>*uy</a:t>
                </a:r>
              </a:p>
              <a:p>
                <a:pPr lvl="1"/>
                <a:r>
                  <a:rPr lang="en-GB" sz="2000" i="1" dirty="0"/>
                  <a:t>f</a:t>
                </a:r>
                <a:r>
                  <a:rPr lang="en-GB" sz="2000" i="1" baseline="-25000" dirty="0"/>
                  <a:t>8</a:t>
                </a:r>
                <a:r>
                  <a:rPr lang="en-GB" sz="2000" i="1" dirty="0"/>
                  <a:t> = f</a:t>
                </a:r>
                <a:r>
                  <a:rPr lang="en-GB" sz="2000" i="1" baseline="-25000" dirty="0"/>
                  <a:t>6</a:t>
                </a:r>
                <a:r>
                  <a:rPr lang="en-GB" sz="2000" i="1" dirty="0"/>
                  <a:t> + (1/2)*(f</a:t>
                </a:r>
                <a:r>
                  <a:rPr lang="en-GB" sz="2000" i="1" baseline="-25000" dirty="0"/>
                  <a:t>4</a:t>
                </a:r>
                <a:r>
                  <a:rPr lang="en-GB" sz="2000" i="1" dirty="0"/>
                  <a:t> – f</a:t>
                </a:r>
                <a:r>
                  <a:rPr lang="en-GB" sz="2000" i="1" baseline="-25000" dirty="0"/>
                  <a:t>2</a:t>
                </a:r>
                <a:r>
                  <a:rPr lang="en-GB" sz="2000" i="1" dirty="0"/>
                  <a:t>) + (1/2)*</a:t>
                </a:r>
                <a:r>
                  <a:rPr lang="en-US" sz="2000" dirty="0"/>
                  <a:t> </a:t>
                </a:r>
                <a14:m>
                  <m:oMath xmlns:m="http://schemas.openxmlformats.org/officeDocument/2006/math">
                    <m:r>
                      <a:rPr lang="en-US" sz="2000" i="1">
                        <a:latin typeface="Cambria Math" panose="02040503050406030204" pitchFamily="18" charset="0"/>
                      </a:rPr>
                      <m:t>𝜌</m:t>
                    </m:r>
                  </m:oMath>
                </a14:m>
                <a:r>
                  <a:rPr lang="en-GB" sz="2000" i="1" dirty="0"/>
                  <a:t>*</a:t>
                </a:r>
                <a:r>
                  <a:rPr lang="en-GB" sz="2000" i="1" dirty="0" err="1"/>
                  <a:t>ux</a:t>
                </a:r>
                <a:r>
                  <a:rPr lang="en-GB" sz="2000" i="1" dirty="0"/>
                  <a:t> – (1/6)*</a:t>
                </a:r>
                <a:r>
                  <a:rPr lang="en-US" sz="2000" dirty="0"/>
                  <a:t> </a:t>
                </a:r>
                <a14:m>
                  <m:oMath xmlns:m="http://schemas.openxmlformats.org/officeDocument/2006/math">
                    <m:r>
                      <a:rPr lang="en-US" sz="2000" i="1">
                        <a:latin typeface="Cambria Math" panose="02040503050406030204" pitchFamily="18" charset="0"/>
                      </a:rPr>
                      <m:t>𝜌</m:t>
                    </m:r>
                  </m:oMath>
                </a14:m>
                <a:r>
                  <a:rPr lang="en-GB" sz="2000" i="1" dirty="0"/>
                  <a:t>*uy</a:t>
                </a:r>
              </a:p>
              <a:p>
                <a:pPr lvl="1"/>
                <a:r>
                  <a:rPr lang="en-GB" sz="2000" i="1" dirty="0"/>
                  <a:t>f</a:t>
                </a:r>
                <a:r>
                  <a:rPr lang="en-GB" sz="2000" i="1" baseline="-25000" dirty="0"/>
                  <a:t>7</a:t>
                </a:r>
                <a:r>
                  <a:rPr lang="en-GB" sz="2000" i="1" dirty="0"/>
                  <a:t> = f</a:t>
                </a:r>
                <a:r>
                  <a:rPr lang="en-GB" sz="2000" i="1" baseline="-25000" dirty="0"/>
                  <a:t>5</a:t>
                </a:r>
                <a:r>
                  <a:rPr lang="en-GB" sz="2000" i="1" dirty="0"/>
                  <a:t> + (1/2)*(f</a:t>
                </a:r>
                <a:r>
                  <a:rPr lang="en-GB" sz="2000" i="1" baseline="-25000" dirty="0"/>
                  <a:t>4</a:t>
                </a:r>
                <a:r>
                  <a:rPr lang="en-GB" sz="2000" i="1" dirty="0"/>
                  <a:t> – f</a:t>
                </a:r>
                <a:r>
                  <a:rPr lang="en-GB" sz="2000" i="1" baseline="-25000" dirty="0"/>
                  <a:t>2</a:t>
                </a:r>
                <a:r>
                  <a:rPr lang="en-GB" sz="2000" i="1" dirty="0"/>
                  <a:t>) - (1/2)*</a:t>
                </a:r>
                <a:r>
                  <a:rPr lang="en-US" sz="2000" dirty="0"/>
                  <a:t> </a:t>
                </a:r>
                <a14:m>
                  <m:oMath xmlns:m="http://schemas.openxmlformats.org/officeDocument/2006/math">
                    <m:r>
                      <a:rPr lang="en-US" sz="2000" i="1">
                        <a:latin typeface="Cambria Math" panose="02040503050406030204" pitchFamily="18" charset="0"/>
                      </a:rPr>
                      <m:t>𝜌</m:t>
                    </m:r>
                  </m:oMath>
                </a14:m>
                <a:r>
                  <a:rPr lang="en-GB" sz="2000" i="1" dirty="0"/>
                  <a:t>*</a:t>
                </a:r>
                <a:r>
                  <a:rPr lang="en-GB" sz="2000" i="1" dirty="0" err="1"/>
                  <a:t>ux</a:t>
                </a:r>
                <a:r>
                  <a:rPr lang="en-GB" sz="2000" i="1" dirty="0"/>
                  <a:t> – (1/6)*</a:t>
                </a:r>
                <a:r>
                  <a:rPr lang="en-US" sz="2000" dirty="0"/>
                  <a:t> </a:t>
                </a:r>
                <a14:m>
                  <m:oMath xmlns:m="http://schemas.openxmlformats.org/officeDocument/2006/math">
                    <m:r>
                      <a:rPr lang="en-US" sz="2000" i="1">
                        <a:latin typeface="Cambria Math" panose="02040503050406030204" pitchFamily="18" charset="0"/>
                      </a:rPr>
                      <m:t>𝜌</m:t>
                    </m:r>
                  </m:oMath>
                </a14:m>
                <a:r>
                  <a:rPr lang="en-GB" sz="2000" i="1" dirty="0"/>
                  <a:t>*uy</a:t>
                </a:r>
              </a:p>
              <a:p>
                <a:pPr lvl="1"/>
                <a:endParaRPr lang="en-GB" dirty="0"/>
              </a:p>
            </p:txBody>
          </p:sp>
        </mc:Choice>
        <mc:Fallback>
          <p:sp>
            <p:nvSpPr>
              <p:cNvPr id="3" name="Content Placeholder 2">
                <a:extLst>
                  <a:ext uri="{FF2B5EF4-FFF2-40B4-BE49-F238E27FC236}">
                    <a16:creationId xmlns:a16="http://schemas.microsoft.com/office/drawing/2014/main" id="{9FFFD6DC-833C-4F07-B554-A7864F48C2BE}"/>
                  </a:ext>
                </a:extLst>
              </p:cNvPr>
              <p:cNvSpPr>
                <a:spLocks noGrp="1" noRot="1" noChangeAspect="1" noMove="1" noResize="1" noEditPoints="1" noAdjustHandles="1" noChangeArrowheads="1" noChangeShapeType="1" noTextEdit="1"/>
              </p:cNvSpPr>
              <p:nvPr>
                <p:ph sz="half" idx="1"/>
              </p:nvPr>
            </p:nvSpPr>
            <p:spPr>
              <a:xfrm>
                <a:off x="581193" y="2347996"/>
                <a:ext cx="6183591" cy="3926346"/>
              </a:xfrm>
              <a:blipFill>
                <a:blip r:embed="rId2"/>
                <a:stretch>
                  <a:fillRect l="-493"/>
                </a:stretch>
              </a:blipFill>
            </p:spPr>
            <p:txBody>
              <a:bodyPr/>
              <a:lstStyle/>
              <a:p>
                <a:r>
                  <a:rPr lang="en-GB">
                    <a:noFill/>
                  </a:rPr>
                  <a:t> </a:t>
                </a:r>
              </a:p>
            </p:txBody>
          </p:sp>
        </mc:Fallback>
      </mc:AlternateContent>
      <p:pic>
        <p:nvPicPr>
          <p:cNvPr id="42" name="Content Placeholder 41">
            <a:extLst>
              <a:ext uri="{FF2B5EF4-FFF2-40B4-BE49-F238E27FC236}">
                <a16:creationId xmlns:a16="http://schemas.microsoft.com/office/drawing/2014/main" id="{5E24019B-1FA7-4A0A-81B1-98C3F320A3FB}"/>
              </a:ext>
            </a:extLst>
          </p:cNvPr>
          <p:cNvPicPr>
            <a:picLocks noGrp="1" noChangeAspect="1"/>
          </p:cNvPicPr>
          <p:nvPr>
            <p:ph sz="half" idx="2"/>
          </p:nvPr>
        </p:nvPicPr>
        <p:blipFill rotWithShape="1">
          <a:blip r:embed="rId3"/>
          <a:srcRect l="36944" t="18592" r="10187" b="17708"/>
          <a:stretch/>
        </p:blipFill>
        <p:spPr>
          <a:xfrm>
            <a:off x="6569727" y="2493998"/>
            <a:ext cx="5362438" cy="3634343"/>
          </a:xfrm>
          <a:prstGeom prst="rect">
            <a:avLst/>
          </a:prstGeom>
        </p:spPr>
      </p:pic>
    </p:spTree>
    <p:extLst>
      <p:ext uri="{BB962C8B-B14F-4D97-AF65-F5344CB8AC3E}">
        <p14:creationId xmlns:p14="http://schemas.microsoft.com/office/powerpoint/2010/main" val="195372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199825-84DA-4D35-86CD-E0C5253CFFDF}"/>
              </a:ext>
            </a:extLst>
          </p:cNvPr>
          <p:cNvSpPr>
            <a:spLocks noGrp="1"/>
          </p:cNvSpPr>
          <p:nvPr>
            <p:ph type="title"/>
          </p:nvPr>
        </p:nvSpPr>
        <p:spPr>
          <a:xfrm>
            <a:off x="1965278" y="668740"/>
            <a:ext cx="8630450" cy="3330055"/>
          </a:xfrm>
        </p:spPr>
        <p:txBody>
          <a:bodyPr vert="horz" lIns="91440" tIns="45720" rIns="91440" bIns="45720" rtlCol="0" anchor="t">
            <a:normAutofit/>
          </a:bodyPr>
          <a:lstStyle/>
          <a:p>
            <a:r>
              <a:rPr lang="en-US" sz="4000" dirty="0">
                <a:solidFill>
                  <a:srgbClr val="FFFFFF"/>
                </a:solidFill>
              </a:rPr>
              <a:t>Validation</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41503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A273-FE02-42A5-995B-FE3F8E5E7041}"/>
              </a:ext>
            </a:extLst>
          </p:cNvPr>
          <p:cNvSpPr>
            <a:spLocks noGrp="1"/>
          </p:cNvSpPr>
          <p:nvPr>
            <p:ph type="title"/>
          </p:nvPr>
        </p:nvSpPr>
        <p:spPr/>
        <p:txBody>
          <a:bodyPr/>
          <a:lstStyle/>
          <a:p>
            <a:r>
              <a:rPr lang="en-GB" dirty="0"/>
              <a:t>Benchmark of the lid-driven cavity using (Ghia1982)</a:t>
            </a:r>
          </a:p>
        </p:txBody>
      </p:sp>
      <p:graphicFrame>
        <p:nvGraphicFramePr>
          <p:cNvPr id="9" name="Content Placeholder 16">
            <a:extLst>
              <a:ext uri="{FF2B5EF4-FFF2-40B4-BE49-F238E27FC236}">
                <a16:creationId xmlns:a16="http://schemas.microsoft.com/office/drawing/2014/main" id="{5E748AA9-0D99-4B7E-BF33-E2B682E2DD13}"/>
              </a:ext>
            </a:extLst>
          </p:cNvPr>
          <p:cNvGraphicFramePr>
            <a:graphicFrameLocks noGrp="1"/>
          </p:cNvGraphicFramePr>
          <p:nvPr>
            <p:ph sz="half" idx="1"/>
            <p:extLst>
              <p:ext uri="{D42A27DB-BD31-4B8C-83A1-F6EECF244321}">
                <p14:modId xmlns:p14="http://schemas.microsoft.com/office/powerpoint/2010/main" val="868871273"/>
              </p:ext>
            </p:extLst>
          </p:nvPr>
        </p:nvGraphicFramePr>
        <p:xfrm>
          <a:off x="133351" y="2010446"/>
          <a:ext cx="5870575" cy="434498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13">
            <a:extLst>
              <a:ext uri="{FF2B5EF4-FFF2-40B4-BE49-F238E27FC236}">
                <a16:creationId xmlns:a16="http://schemas.microsoft.com/office/drawing/2014/main" id="{CC6A0B8B-C6E0-418C-BA2D-FFFCB4607068}"/>
              </a:ext>
            </a:extLst>
          </p:cNvPr>
          <p:cNvGraphicFramePr>
            <a:graphicFrameLocks noGrp="1"/>
          </p:cNvGraphicFramePr>
          <p:nvPr>
            <p:ph sz="half" idx="2"/>
            <p:extLst>
              <p:ext uri="{D42A27DB-BD31-4B8C-83A1-F6EECF244321}">
                <p14:modId xmlns:p14="http://schemas.microsoft.com/office/powerpoint/2010/main" val="1159320256"/>
              </p:ext>
            </p:extLst>
          </p:nvPr>
        </p:nvGraphicFramePr>
        <p:xfrm>
          <a:off x="6096000" y="2010446"/>
          <a:ext cx="5962649" cy="43449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0F203B22-95A4-412D-90DB-DDE95B87870D}"/>
              </a:ext>
            </a:extLst>
          </p:cNvPr>
          <p:cNvSpPr txBox="1"/>
          <p:nvPr/>
        </p:nvSpPr>
        <p:spPr>
          <a:xfrm>
            <a:off x="581192" y="6355433"/>
            <a:ext cx="5188011" cy="400110"/>
          </a:xfrm>
          <a:prstGeom prst="rect">
            <a:avLst/>
          </a:prstGeom>
          <a:noFill/>
        </p:spPr>
        <p:txBody>
          <a:bodyPr wrap="square" rtlCol="0">
            <a:spAutoFit/>
          </a:bodyPr>
          <a:lstStyle/>
          <a:p>
            <a:pPr algn="ctr"/>
            <a:r>
              <a:rPr lang="en-GB" sz="2000" i="1" dirty="0"/>
              <a:t>Fig 6 Vertical velocity compared with Ghia’s results</a:t>
            </a:r>
          </a:p>
        </p:txBody>
      </p:sp>
      <p:sp>
        <p:nvSpPr>
          <p:cNvPr id="6" name="TextBox 5">
            <a:extLst>
              <a:ext uri="{FF2B5EF4-FFF2-40B4-BE49-F238E27FC236}">
                <a16:creationId xmlns:a16="http://schemas.microsoft.com/office/drawing/2014/main" id="{69D36418-E069-4425-95A6-0159D8B879B5}"/>
              </a:ext>
            </a:extLst>
          </p:cNvPr>
          <p:cNvSpPr txBox="1"/>
          <p:nvPr/>
        </p:nvSpPr>
        <p:spPr>
          <a:xfrm>
            <a:off x="6451767" y="6355433"/>
            <a:ext cx="5418149" cy="400110"/>
          </a:xfrm>
          <a:prstGeom prst="rect">
            <a:avLst/>
          </a:prstGeom>
          <a:noFill/>
        </p:spPr>
        <p:txBody>
          <a:bodyPr wrap="square" rtlCol="0">
            <a:spAutoFit/>
          </a:bodyPr>
          <a:lstStyle/>
          <a:p>
            <a:pPr algn="ctr"/>
            <a:r>
              <a:rPr lang="en-GB" sz="2000" i="1" dirty="0"/>
              <a:t>Fig 7 Horizontal velocity compared with Ghia’s results</a:t>
            </a:r>
          </a:p>
        </p:txBody>
      </p:sp>
    </p:spTree>
    <p:extLst>
      <p:ext uri="{BB962C8B-B14F-4D97-AF65-F5344CB8AC3E}">
        <p14:creationId xmlns:p14="http://schemas.microsoft.com/office/powerpoint/2010/main" val="2901872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199825-84DA-4D35-86CD-E0C5253CFFDF}"/>
              </a:ext>
            </a:extLst>
          </p:cNvPr>
          <p:cNvSpPr>
            <a:spLocks noGrp="1"/>
          </p:cNvSpPr>
          <p:nvPr>
            <p:ph type="title"/>
          </p:nvPr>
        </p:nvSpPr>
        <p:spPr>
          <a:xfrm>
            <a:off x="1965278" y="668740"/>
            <a:ext cx="8630450" cy="3330055"/>
          </a:xfrm>
        </p:spPr>
        <p:txBody>
          <a:bodyPr vert="horz" lIns="91440" tIns="45720" rIns="91440" bIns="45720" rtlCol="0" anchor="t">
            <a:normAutofit/>
          </a:bodyPr>
          <a:lstStyle/>
          <a:p>
            <a:r>
              <a:rPr lang="en-US" sz="4000" dirty="0">
                <a:solidFill>
                  <a:srgbClr val="FFFFFF"/>
                </a:solidFill>
              </a:rPr>
              <a:t>Results</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69437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F5A6-0CBC-46D0-A7CC-A3174B5F235D}"/>
              </a:ext>
            </a:extLst>
          </p:cNvPr>
          <p:cNvSpPr>
            <a:spLocks noGrp="1"/>
          </p:cNvSpPr>
          <p:nvPr>
            <p:ph type="title"/>
          </p:nvPr>
        </p:nvSpPr>
        <p:spPr/>
        <p:txBody>
          <a:bodyPr/>
          <a:lstStyle/>
          <a:p>
            <a:r>
              <a:rPr lang="en-GB" dirty="0"/>
              <a:t>Before the Revival</a:t>
            </a:r>
          </a:p>
        </p:txBody>
      </p:sp>
      <p:pic>
        <p:nvPicPr>
          <p:cNvPr id="4" name="Picture 3" descr="A close up of a logo&#10;&#10;Description automatically generated">
            <a:extLst>
              <a:ext uri="{FF2B5EF4-FFF2-40B4-BE49-F238E27FC236}">
                <a16:creationId xmlns:a16="http://schemas.microsoft.com/office/drawing/2014/main" id="{CFD391CE-500E-4890-B1C7-5E3591A215C6}"/>
              </a:ext>
            </a:extLst>
          </p:cNvPr>
          <p:cNvPicPr>
            <a:picLocks noChangeAspect="1"/>
          </p:cNvPicPr>
          <p:nvPr/>
        </p:nvPicPr>
        <p:blipFill>
          <a:blip r:embed="rId2"/>
          <a:stretch>
            <a:fillRect/>
          </a:stretch>
        </p:blipFill>
        <p:spPr>
          <a:xfrm rot="10800000" flipH="1">
            <a:off x="6749139" y="2086013"/>
            <a:ext cx="2191493" cy="1712583"/>
          </a:xfrm>
          <a:prstGeom prst="rect">
            <a:avLst/>
          </a:prstGeom>
        </p:spPr>
      </p:pic>
      <p:pic>
        <p:nvPicPr>
          <p:cNvPr id="5" name="Picture 4" descr="A picture containing animal, drawing&#10;&#10;Description automatically generated">
            <a:extLst>
              <a:ext uri="{FF2B5EF4-FFF2-40B4-BE49-F238E27FC236}">
                <a16:creationId xmlns:a16="http://schemas.microsoft.com/office/drawing/2014/main" id="{A13268B1-FFAE-4EB3-AE48-75FC47EE9001}"/>
              </a:ext>
            </a:extLst>
          </p:cNvPr>
          <p:cNvPicPr>
            <a:picLocks noChangeAspect="1"/>
          </p:cNvPicPr>
          <p:nvPr/>
        </p:nvPicPr>
        <p:blipFill>
          <a:blip r:embed="rId3"/>
          <a:stretch>
            <a:fillRect/>
          </a:stretch>
        </p:blipFill>
        <p:spPr>
          <a:xfrm rot="10800000" flipH="1">
            <a:off x="9520674" y="2086013"/>
            <a:ext cx="2185546" cy="1712583"/>
          </a:xfrm>
          <a:prstGeom prst="rect">
            <a:avLst/>
          </a:prstGeom>
        </p:spPr>
      </p:pic>
      <p:pic>
        <p:nvPicPr>
          <p:cNvPr id="6" name="Picture 5" descr="A close up of a map&#10;&#10;Description automatically generated">
            <a:extLst>
              <a:ext uri="{FF2B5EF4-FFF2-40B4-BE49-F238E27FC236}">
                <a16:creationId xmlns:a16="http://schemas.microsoft.com/office/drawing/2014/main" id="{954A6CAE-DBDC-4538-B9BB-4221BFCF69BC}"/>
              </a:ext>
            </a:extLst>
          </p:cNvPr>
          <p:cNvPicPr>
            <a:picLocks noChangeAspect="1"/>
          </p:cNvPicPr>
          <p:nvPr/>
        </p:nvPicPr>
        <p:blipFill>
          <a:blip r:embed="rId4"/>
          <a:stretch>
            <a:fillRect/>
          </a:stretch>
        </p:blipFill>
        <p:spPr>
          <a:xfrm rot="10800000" flipH="1">
            <a:off x="6750465" y="4414699"/>
            <a:ext cx="2198587" cy="1712584"/>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D2943203-46C1-4816-85A1-4C76BE64B80E}"/>
              </a:ext>
            </a:extLst>
          </p:cNvPr>
          <p:cNvPicPr>
            <a:picLocks noChangeAspect="1"/>
          </p:cNvPicPr>
          <p:nvPr/>
        </p:nvPicPr>
        <p:blipFill>
          <a:blip r:embed="rId5"/>
          <a:stretch>
            <a:fillRect/>
          </a:stretch>
        </p:blipFill>
        <p:spPr>
          <a:xfrm rot="10800000" flipH="1">
            <a:off x="9523423" y="4414699"/>
            <a:ext cx="2200248" cy="1712584"/>
          </a:xfrm>
          <a:prstGeom prst="rect">
            <a:avLst/>
          </a:prstGeom>
        </p:spPr>
      </p:pic>
      <p:grpSp>
        <p:nvGrpSpPr>
          <p:cNvPr id="29" name="Group 28">
            <a:extLst>
              <a:ext uri="{FF2B5EF4-FFF2-40B4-BE49-F238E27FC236}">
                <a16:creationId xmlns:a16="http://schemas.microsoft.com/office/drawing/2014/main" id="{1C3B8391-9C7B-4CD1-ADFA-D950420F7E20}"/>
              </a:ext>
            </a:extLst>
          </p:cNvPr>
          <p:cNvGrpSpPr/>
          <p:nvPr/>
        </p:nvGrpSpPr>
        <p:grpSpPr>
          <a:xfrm>
            <a:off x="581191" y="2102797"/>
            <a:ext cx="2198588" cy="1717355"/>
            <a:chOff x="581191" y="2102797"/>
            <a:chExt cx="2594136" cy="2057222"/>
          </a:xfrm>
        </p:grpSpPr>
        <p:pic>
          <p:nvPicPr>
            <p:cNvPr id="17" name="Picture 16" descr="A close up of a map&#10;&#10;Description automatically generated">
              <a:extLst>
                <a:ext uri="{FF2B5EF4-FFF2-40B4-BE49-F238E27FC236}">
                  <a16:creationId xmlns:a16="http://schemas.microsoft.com/office/drawing/2014/main" id="{D2C0F088-CC8C-405A-A5DE-EED1CBE2FD81}"/>
                </a:ext>
              </a:extLst>
            </p:cNvPr>
            <p:cNvPicPr>
              <a:picLocks noChangeAspect="1"/>
            </p:cNvPicPr>
            <p:nvPr/>
          </p:nvPicPr>
          <p:blipFill rotWithShape="1">
            <a:blip r:embed="rId6"/>
            <a:srcRect l="13141" t="20352" r="21955" b="11020"/>
            <a:stretch/>
          </p:blipFill>
          <p:spPr>
            <a:xfrm rot="10800000" flipH="1">
              <a:off x="581192" y="2102797"/>
              <a:ext cx="2594135" cy="2057222"/>
            </a:xfrm>
            <a:prstGeom prst="rect">
              <a:avLst/>
            </a:prstGeom>
          </p:spPr>
        </p:pic>
        <p:pic>
          <p:nvPicPr>
            <p:cNvPr id="25" name="Picture 24" descr="A picture containing sitting, large, photo, small&#10;&#10;Description automatically generated">
              <a:extLst>
                <a:ext uri="{FF2B5EF4-FFF2-40B4-BE49-F238E27FC236}">
                  <a16:creationId xmlns:a16="http://schemas.microsoft.com/office/drawing/2014/main" id="{B972C79C-4638-40BE-8146-6294D80CE575}"/>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0800000" flipH="1">
              <a:off x="581191" y="2102797"/>
              <a:ext cx="2594133" cy="2031400"/>
            </a:xfrm>
            <a:prstGeom prst="rect">
              <a:avLst/>
            </a:prstGeom>
          </p:spPr>
        </p:pic>
      </p:grpSp>
      <p:grpSp>
        <p:nvGrpSpPr>
          <p:cNvPr id="30" name="Group 29">
            <a:extLst>
              <a:ext uri="{FF2B5EF4-FFF2-40B4-BE49-F238E27FC236}">
                <a16:creationId xmlns:a16="http://schemas.microsoft.com/office/drawing/2014/main" id="{4F33DB63-818C-4FEF-AEB3-63484EF75808}"/>
              </a:ext>
            </a:extLst>
          </p:cNvPr>
          <p:cNvGrpSpPr/>
          <p:nvPr/>
        </p:nvGrpSpPr>
        <p:grpSpPr>
          <a:xfrm>
            <a:off x="3467542" y="2102797"/>
            <a:ext cx="2216822" cy="1706577"/>
            <a:chOff x="3467541" y="2102797"/>
            <a:chExt cx="2615651" cy="2044311"/>
          </a:xfrm>
        </p:grpSpPr>
        <p:pic>
          <p:nvPicPr>
            <p:cNvPr id="19" name="Picture 18" descr="A close up of a map&#10;&#10;Description automatically generated">
              <a:extLst>
                <a:ext uri="{FF2B5EF4-FFF2-40B4-BE49-F238E27FC236}">
                  <a16:creationId xmlns:a16="http://schemas.microsoft.com/office/drawing/2014/main" id="{DBDD77ED-9C58-4406-867D-AC6BD4022005}"/>
                </a:ext>
              </a:extLst>
            </p:cNvPr>
            <p:cNvPicPr>
              <a:picLocks noChangeAspect="1"/>
            </p:cNvPicPr>
            <p:nvPr/>
          </p:nvPicPr>
          <p:blipFill rotWithShape="1">
            <a:blip r:embed="rId8"/>
            <a:srcRect l="12870" t="20148" r="21377" b="11225"/>
            <a:stretch/>
          </p:blipFill>
          <p:spPr>
            <a:xfrm rot="10800000" flipH="1">
              <a:off x="3488134" y="2102797"/>
              <a:ext cx="2595058" cy="2031399"/>
            </a:xfrm>
            <a:prstGeom prst="rect">
              <a:avLst/>
            </a:prstGeom>
          </p:spPr>
        </p:pic>
        <p:pic>
          <p:nvPicPr>
            <p:cNvPr id="26" name="Picture 25" descr="A picture containing sitting, large, photo, small&#10;&#10;Description automatically generated">
              <a:extLst>
                <a:ext uri="{FF2B5EF4-FFF2-40B4-BE49-F238E27FC236}">
                  <a16:creationId xmlns:a16="http://schemas.microsoft.com/office/drawing/2014/main" id="{13121504-4617-4277-8F72-4C5AF84D4255}"/>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0800000" flipH="1">
              <a:off x="3467541" y="2115708"/>
              <a:ext cx="2594133" cy="2031400"/>
            </a:xfrm>
            <a:prstGeom prst="rect">
              <a:avLst/>
            </a:prstGeom>
          </p:spPr>
        </p:pic>
      </p:grpSp>
      <p:grpSp>
        <p:nvGrpSpPr>
          <p:cNvPr id="31" name="Group 30">
            <a:extLst>
              <a:ext uri="{FF2B5EF4-FFF2-40B4-BE49-F238E27FC236}">
                <a16:creationId xmlns:a16="http://schemas.microsoft.com/office/drawing/2014/main" id="{6759DE3E-0D4D-4F2C-BE77-3FDA01895F39}"/>
              </a:ext>
            </a:extLst>
          </p:cNvPr>
          <p:cNvGrpSpPr/>
          <p:nvPr/>
        </p:nvGrpSpPr>
        <p:grpSpPr>
          <a:xfrm>
            <a:off x="581192" y="4457307"/>
            <a:ext cx="2211706" cy="1717355"/>
            <a:chOff x="581192" y="4457307"/>
            <a:chExt cx="2609614" cy="2057222"/>
          </a:xfrm>
        </p:grpSpPr>
        <p:pic>
          <p:nvPicPr>
            <p:cNvPr id="21" name="Picture 20" descr="A close up of a map&#10;&#10;Description automatically generated">
              <a:extLst>
                <a:ext uri="{FF2B5EF4-FFF2-40B4-BE49-F238E27FC236}">
                  <a16:creationId xmlns:a16="http://schemas.microsoft.com/office/drawing/2014/main" id="{9FEDE30E-E476-4665-B127-CF50BD18AE75}"/>
                </a:ext>
              </a:extLst>
            </p:cNvPr>
            <p:cNvPicPr>
              <a:picLocks noChangeAspect="1"/>
            </p:cNvPicPr>
            <p:nvPr/>
          </p:nvPicPr>
          <p:blipFill rotWithShape="1">
            <a:blip r:embed="rId9"/>
            <a:srcRect l="13308" t="20508" r="8410" b="10305"/>
            <a:stretch/>
          </p:blipFill>
          <p:spPr>
            <a:xfrm rot="10800000" flipH="1">
              <a:off x="581192" y="4457307"/>
              <a:ext cx="2609614" cy="2032751"/>
            </a:xfrm>
            <a:prstGeom prst="rect">
              <a:avLst/>
            </a:prstGeom>
          </p:spPr>
        </p:pic>
        <p:pic>
          <p:nvPicPr>
            <p:cNvPr id="27" name="Picture 26" descr="A picture containing sitting, large, photo, small&#10;&#10;Description automatically generated">
              <a:extLst>
                <a:ext uri="{FF2B5EF4-FFF2-40B4-BE49-F238E27FC236}">
                  <a16:creationId xmlns:a16="http://schemas.microsoft.com/office/drawing/2014/main" id="{742900AF-1ACD-4CB5-8342-137BE9CE6FD9}"/>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0800000" flipH="1">
              <a:off x="588932" y="4483129"/>
              <a:ext cx="2594133" cy="2031400"/>
            </a:xfrm>
            <a:prstGeom prst="rect">
              <a:avLst/>
            </a:prstGeom>
          </p:spPr>
        </p:pic>
      </p:grpSp>
      <p:grpSp>
        <p:nvGrpSpPr>
          <p:cNvPr id="32" name="Group 31">
            <a:extLst>
              <a:ext uri="{FF2B5EF4-FFF2-40B4-BE49-F238E27FC236}">
                <a16:creationId xmlns:a16="http://schemas.microsoft.com/office/drawing/2014/main" id="{50C8B747-8D8A-4454-B6D8-1557BC4C8054}"/>
              </a:ext>
            </a:extLst>
          </p:cNvPr>
          <p:cNvGrpSpPr/>
          <p:nvPr/>
        </p:nvGrpSpPr>
        <p:grpSpPr>
          <a:xfrm>
            <a:off x="3467540" y="4457307"/>
            <a:ext cx="2216823" cy="1698538"/>
            <a:chOff x="3467540" y="4457306"/>
            <a:chExt cx="2615652" cy="2034681"/>
          </a:xfrm>
        </p:grpSpPr>
        <p:pic>
          <p:nvPicPr>
            <p:cNvPr id="23" name="Picture 22" descr="A close up of a map&#10;&#10;Description automatically generated">
              <a:extLst>
                <a:ext uri="{FF2B5EF4-FFF2-40B4-BE49-F238E27FC236}">
                  <a16:creationId xmlns:a16="http://schemas.microsoft.com/office/drawing/2014/main" id="{A030C817-9F27-4AC4-B93C-13C4A795219C}"/>
                </a:ext>
              </a:extLst>
            </p:cNvPr>
            <p:cNvPicPr>
              <a:picLocks noChangeAspect="1"/>
            </p:cNvPicPr>
            <p:nvPr/>
          </p:nvPicPr>
          <p:blipFill rotWithShape="1">
            <a:blip r:embed="rId10"/>
            <a:srcRect l="13178" t="20115" r="9000" b="11275"/>
            <a:stretch/>
          </p:blipFill>
          <p:spPr>
            <a:xfrm rot="10800000" flipH="1">
              <a:off x="3467542" y="4457306"/>
              <a:ext cx="2615650" cy="2032752"/>
            </a:xfrm>
            <a:prstGeom prst="rect">
              <a:avLst/>
            </a:prstGeom>
          </p:spPr>
        </p:pic>
        <p:pic>
          <p:nvPicPr>
            <p:cNvPr id="28" name="Picture 27" descr="A picture containing sitting, large, photo, small&#10;&#10;Description automatically generated">
              <a:extLst>
                <a:ext uri="{FF2B5EF4-FFF2-40B4-BE49-F238E27FC236}">
                  <a16:creationId xmlns:a16="http://schemas.microsoft.com/office/drawing/2014/main" id="{F20FE017-D337-4740-AA64-8F4C67D30C31}"/>
                </a:ext>
              </a:extLst>
            </p:cNvPr>
            <p:cNvPicPr>
              <a:picLocks noChangeAspect="1"/>
            </p:cNvPicPr>
            <p:nvPr/>
          </p:nvPicPr>
          <p:blipFill>
            <a:blip r:embed="rId7">
              <a:clrChange>
                <a:clrFrom>
                  <a:srgbClr val="FFFFFF"/>
                </a:clrFrom>
                <a:clrTo>
                  <a:srgbClr val="FFFFFF">
                    <a:alpha val="0"/>
                  </a:srgbClr>
                </a:clrTo>
              </a:clrChange>
            </a:blip>
            <a:stretch>
              <a:fillRect/>
            </a:stretch>
          </p:blipFill>
          <p:spPr>
            <a:xfrm rot="10800000" flipH="1">
              <a:off x="3467540" y="4460587"/>
              <a:ext cx="2594133" cy="2031400"/>
            </a:xfrm>
            <a:prstGeom prst="rect">
              <a:avLst/>
            </a:prstGeom>
          </p:spPr>
        </p:pic>
      </p:grpSp>
      <p:sp>
        <p:nvSpPr>
          <p:cNvPr id="33" name="TextBox 32">
            <a:extLst>
              <a:ext uri="{FF2B5EF4-FFF2-40B4-BE49-F238E27FC236}">
                <a16:creationId xmlns:a16="http://schemas.microsoft.com/office/drawing/2014/main" id="{75E4A499-C655-4A18-96B9-C589929CEFD6}"/>
              </a:ext>
            </a:extLst>
          </p:cNvPr>
          <p:cNvSpPr txBox="1"/>
          <p:nvPr/>
        </p:nvSpPr>
        <p:spPr>
          <a:xfrm>
            <a:off x="2277566" y="6236339"/>
            <a:ext cx="2379945" cy="400110"/>
          </a:xfrm>
          <a:prstGeom prst="rect">
            <a:avLst/>
          </a:prstGeom>
          <a:noFill/>
        </p:spPr>
        <p:txBody>
          <a:bodyPr wrap="square" rtlCol="0">
            <a:spAutoFit/>
          </a:bodyPr>
          <a:lstStyle/>
          <a:p>
            <a:r>
              <a:rPr lang="en-GB" sz="2000" dirty="0"/>
              <a:t>Dover Harbour 2015</a:t>
            </a:r>
          </a:p>
        </p:txBody>
      </p:sp>
      <p:sp>
        <p:nvSpPr>
          <p:cNvPr id="34" name="TextBox 33">
            <a:extLst>
              <a:ext uri="{FF2B5EF4-FFF2-40B4-BE49-F238E27FC236}">
                <a16:creationId xmlns:a16="http://schemas.microsoft.com/office/drawing/2014/main" id="{68D671C4-0474-435B-8D74-835F5E96B7B2}"/>
              </a:ext>
            </a:extLst>
          </p:cNvPr>
          <p:cNvSpPr txBox="1"/>
          <p:nvPr/>
        </p:nvSpPr>
        <p:spPr>
          <a:xfrm>
            <a:off x="7651232" y="6196218"/>
            <a:ext cx="2379945" cy="400110"/>
          </a:xfrm>
          <a:prstGeom prst="rect">
            <a:avLst/>
          </a:prstGeom>
          <a:noFill/>
        </p:spPr>
        <p:txBody>
          <a:bodyPr wrap="square" rtlCol="0">
            <a:spAutoFit/>
          </a:bodyPr>
          <a:lstStyle/>
          <a:p>
            <a:r>
              <a:rPr lang="en-GB" sz="2000" dirty="0"/>
              <a:t>Dover Harbour 2019</a:t>
            </a:r>
          </a:p>
        </p:txBody>
      </p:sp>
    </p:spTree>
    <p:extLst>
      <p:ext uri="{BB962C8B-B14F-4D97-AF65-F5344CB8AC3E}">
        <p14:creationId xmlns:p14="http://schemas.microsoft.com/office/powerpoint/2010/main" val="3200856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BD6A-D3C7-43D1-BF3A-DB781D6093E9}"/>
              </a:ext>
            </a:extLst>
          </p:cNvPr>
          <p:cNvSpPr>
            <a:spLocks noGrp="1"/>
          </p:cNvSpPr>
          <p:nvPr>
            <p:ph type="title"/>
          </p:nvPr>
        </p:nvSpPr>
        <p:spPr/>
        <p:txBody>
          <a:bodyPr/>
          <a:lstStyle/>
          <a:p>
            <a:r>
              <a:rPr lang="en-GB" dirty="0"/>
              <a:t>Dover Harbour Topology</a:t>
            </a:r>
          </a:p>
        </p:txBody>
      </p:sp>
      <p:pic>
        <p:nvPicPr>
          <p:cNvPr id="4" name="Content Placeholder 3">
            <a:extLst>
              <a:ext uri="{FF2B5EF4-FFF2-40B4-BE49-F238E27FC236}">
                <a16:creationId xmlns:a16="http://schemas.microsoft.com/office/drawing/2014/main" id="{C99C2AB1-8EF1-47E1-BD69-B5F428F183E0}"/>
              </a:ext>
            </a:extLst>
          </p:cNvPr>
          <p:cNvPicPr>
            <a:picLocks noGrp="1" noChangeAspect="1"/>
          </p:cNvPicPr>
          <p:nvPr>
            <p:ph idx="1"/>
          </p:nvPr>
        </p:nvPicPr>
        <p:blipFill rotWithShape="1">
          <a:blip r:embed="rId2"/>
          <a:srcRect l="13001" t="11911" r="13877" b="12733"/>
          <a:stretch/>
        </p:blipFill>
        <p:spPr>
          <a:xfrm>
            <a:off x="1467017" y="1952626"/>
            <a:ext cx="8084269" cy="4686300"/>
          </a:xfrm>
          <a:prstGeom prst="rect">
            <a:avLst/>
          </a:prstGeom>
        </p:spPr>
      </p:pic>
      <p:sp>
        <p:nvSpPr>
          <p:cNvPr id="5" name="Rectangle 4">
            <a:extLst>
              <a:ext uri="{FF2B5EF4-FFF2-40B4-BE49-F238E27FC236}">
                <a16:creationId xmlns:a16="http://schemas.microsoft.com/office/drawing/2014/main" id="{C50BB7F8-B34B-443E-ACB2-F73925B7891D}"/>
              </a:ext>
            </a:extLst>
          </p:cNvPr>
          <p:cNvSpPr/>
          <p:nvPr/>
        </p:nvSpPr>
        <p:spPr>
          <a:xfrm rot="10800000">
            <a:off x="9991725" y="2321958"/>
            <a:ext cx="323850" cy="3947636"/>
          </a:xfrm>
          <a:prstGeom prst="rect">
            <a:avLst/>
          </a:prstGeom>
          <a:gradFill>
            <a:gsLst>
              <a:gs pos="0">
                <a:schemeClr val="accent1">
                  <a:lumMod val="5000"/>
                  <a:lumOff val="95000"/>
                </a:schemeClr>
              </a:gs>
              <a:gs pos="100000">
                <a:schemeClr val="accent6">
                  <a:lumMod val="75000"/>
                </a:schemeClr>
              </a:gs>
              <a:gs pos="54000">
                <a:schemeClr val="accent1">
                  <a:lumMod val="45000"/>
                  <a:lumOff val="55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BB3B944-0328-499D-B1B5-AD6F866A6D2E}"/>
              </a:ext>
            </a:extLst>
          </p:cNvPr>
          <p:cNvSpPr txBox="1"/>
          <p:nvPr/>
        </p:nvSpPr>
        <p:spPr>
          <a:xfrm>
            <a:off x="9665491" y="1952626"/>
            <a:ext cx="976313" cy="369332"/>
          </a:xfrm>
          <a:prstGeom prst="rect">
            <a:avLst/>
          </a:prstGeom>
          <a:noFill/>
        </p:spPr>
        <p:txBody>
          <a:bodyPr wrap="square" rtlCol="0">
            <a:spAutoFit/>
          </a:bodyPr>
          <a:lstStyle/>
          <a:p>
            <a:r>
              <a:rPr lang="en-GB" dirty="0"/>
              <a:t>Shallow</a:t>
            </a:r>
          </a:p>
        </p:txBody>
      </p:sp>
      <p:sp>
        <p:nvSpPr>
          <p:cNvPr id="8" name="TextBox 7">
            <a:extLst>
              <a:ext uri="{FF2B5EF4-FFF2-40B4-BE49-F238E27FC236}">
                <a16:creationId xmlns:a16="http://schemas.microsoft.com/office/drawing/2014/main" id="{39E15061-B947-4067-9081-6D6942ED6BC1}"/>
              </a:ext>
            </a:extLst>
          </p:cNvPr>
          <p:cNvSpPr txBox="1"/>
          <p:nvPr/>
        </p:nvSpPr>
        <p:spPr>
          <a:xfrm>
            <a:off x="9779792" y="6269595"/>
            <a:ext cx="747713" cy="369332"/>
          </a:xfrm>
          <a:prstGeom prst="rect">
            <a:avLst/>
          </a:prstGeom>
          <a:noFill/>
        </p:spPr>
        <p:txBody>
          <a:bodyPr wrap="square" rtlCol="0">
            <a:spAutoFit/>
          </a:bodyPr>
          <a:lstStyle/>
          <a:p>
            <a:r>
              <a:rPr lang="en-GB" dirty="0"/>
              <a:t>Deep</a:t>
            </a:r>
          </a:p>
        </p:txBody>
      </p:sp>
      <p:sp>
        <p:nvSpPr>
          <p:cNvPr id="9" name="TextBox 8">
            <a:extLst>
              <a:ext uri="{FF2B5EF4-FFF2-40B4-BE49-F238E27FC236}">
                <a16:creationId xmlns:a16="http://schemas.microsoft.com/office/drawing/2014/main" id="{2A6179A5-45A4-4FDF-8606-589E05655B3A}"/>
              </a:ext>
            </a:extLst>
          </p:cNvPr>
          <p:cNvSpPr txBox="1"/>
          <p:nvPr/>
        </p:nvSpPr>
        <p:spPr>
          <a:xfrm>
            <a:off x="10515598" y="2144672"/>
            <a:ext cx="652465" cy="369332"/>
          </a:xfrm>
          <a:prstGeom prst="rect">
            <a:avLst/>
          </a:prstGeom>
          <a:noFill/>
        </p:spPr>
        <p:txBody>
          <a:bodyPr wrap="square" rtlCol="0">
            <a:spAutoFit/>
          </a:bodyPr>
          <a:lstStyle/>
          <a:p>
            <a:r>
              <a:rPr lang="en-GB" dirty="0"/>
              <a:t>&lt;0m</a:t>
            </a:r>
          </a:p>
        </p:txBody>
      </p:sp>
      <p:sp>
        <p:nvSpPr>
          <p:cNvPr id="10" name="TextBox 9">
            <a:extLst>
              <a:ext uri="{FF2B5EF4-FFF2-40B4-BE49-F238E27FC236}">
                <a16:creationId xmlns:a16="http://schemas.microsoft.com/office/drawing/2014/main" id="{55F70668-683D-4C24-BBA1-779601A22865}"/>
              </a:ext>
            </a:extLst>
          </p:cNvPr>
          <p:cNvSpPr txBox="1"/>
          <p:nvPr/>
        </p:nvSpPr>
        <p:spPr>
          <a:xfrm>
            <a:off x="10463212" y="6077549"/>
            <a:ext cx="747713" cy="369332"/>
          </a:xfrm>
          <a:prstGeom prst="rect">
            <a:avLst/>
          </a:prstGeom>
          <a:noFill/>
        </p:spPr>
        <p:txBody>
          <a:bodyPr wrap="square" rtlCol="0">
            <a:spAutoFit/>
          </a:bodyPr>
          <a:lstStyle/>
          <a:p>
            <a:r>
              <a:rPr lang="en-GB" dirty="0"/>
              <a:t>&gt;50m</a:t>
            </a:r>
          </a:p>
        </p:txBody>
      </p:sp>
    </p:spTree>
    <p:extLst>
      <p:ext uri="{BB962C8B-B14F-4D97-AF65-F5344CB8AC3E}">
        <p14:creationId xmlns:p14="http://schemas.microsoft.com/office/powerpoint/2010/main" val="28407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6EB0-1389-4382-8241-194572120ACF}"/>
              </a:ext>
            </a:extLst>
          </p:cNvPr>
          <p:cNvSpPr>
            <a:spLocks noGrp="1"/>
          </p:cNvSpPr>
          <p:nvPr>
            <p:ph type="title"/>
          </p:nvPr>
        </p:nvSpPr>
        <p:spPr/>
        <p:txBody>
          <a:bodyPr/>
          <a:lstStyle/>
          <a:p>
            <a:r>
              <a:rPr lang="en-GB" dirty="0"/>
              <a:t>SWE Tidal Mean Flow</a:t>
            </a:r>
          </a:p>
        </p:txBody>
      </p:sp>
      <p:pic>
        <p:nvPicPr>
          <p:cNvPr id="5" name="Picture 4" descr="A close up of a map&#10;&#10;Description automatically generated">
            <a:extLst>
              <a:ext uri="{FF2B5EF4-FFF2-40B4-BE49-F238E27FC236}">
                <a16:creationId xmlns:a16="http://schemas.microsoft.com/office/drawing/2014/main" id="{F266E762-9257-42AA-9BB9-45E046ED486A}"/>
              </a:ext>
            </a:extLst>
          </p:cNvPr>
          <p:cNvPicPr>
            <a:picLocks noChangeAspect="1"/>
          </p:cNvPicPr>
          <p:nvPr/>
        </p:nvPicPr>
        <p:blipFill>
          <a:blip r:embed="rId2"/>
          <a:stretch>
            <a:fillRect/>
          </a:stretch>
        </p:blipFill>
        <p:spPr>
          <a:xfrm>
            <a:off x="581192" y="2004164"/>
            <a:ext cx="4827877" cy="4564384"/>
          </a:xfrm>
          <a:prstGeom prst="rect">
            <a:avLst/>
          </a:prstGeom>
        </p:spPr>
      </p:pic>
      <p:pic>
        <p:nvPicPr>
          <p:cNvPr id="27" name="Picture 26" descr="A close up of a map&#10;&#10;Description automatically generated">
            <a:extLst>
              <a:ext uri="{FF2B5EF4-FFF2-40B4-BE49-F238E27FC236}">
                <a16:creationId xmlns:a16="http://schemas.microsoft.com/office/drawing/2014/main" id="{BAD92F89-FEFE-455D-8C44-ABDD20330AA8}"/>
              </a:ext>
            </a:extLst>
          </p:cNvPr>
          <p:cNvPicPr>
            <a:picLocks noChangeAspect="1"/>
          </p:cNvPicPr>
          <p:nvPr/>
        </p:nvPicPr>
        <p:blipFill>
          <a:blip r:embed="rId3"/>
          <a:stretch>
            <a:fillRect/>
          </a:stretch>
        </p:blipFill>
        <p:spPr>
          <a:xfrm rot="10800000">
            <a:off x="5521803" y="2004164"/>
            <a:ext cx="6201739" cy="4651304"/>
          </a:xfrm>
          <a:prstGeom prst="rect">
            <a:avLst/>
          </a:prstGeom>
        </p:spPr>
      </p:pic>
      <p:pic>
        <p:nvPicPr>
          <p:cNvPr id="29" name="Picture 28" descr="A picture containing sitting, photo, large, bird&#10;&#10;Description automatically generated">
            <a:extLst>
              <a:ext uri="{FF2B5EF4-FFF2-40B4-BE49-F238E27FC236}">
                <a16:creationId xmlns:a16="http://schemas.microsoft.com/office/drawing/2014/main" id="{7317EC76-2CFA-4852-825E-1C8D4FC446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0800000">
            <a:off x="6096000" y="2524333"/>
            <a:ext cx="4810048" cy="3782914"/>
          </a:xfrm>
          <a:prstGeom prst="rect">
            <a:avLst/>
          </a:prstGeom>
        </p:spPr>
      </p:pic>
      <p:pic>
        <p:nvPicPr>
          <p:cNvPr id="30" name="Picture 29" descr="A close up of a map&#10;&#10;Description automatically generated">
            <a:extLst>
              <a:ext uri="{FF2B5EF4-FFF2-40B4-BE49-F238E27FC236}">
                <a16:creationId xmlns:a16="http://schemas.microsoft.com/office/drawing/2014/main" id="{7DAB6662-F264-4CB2-BE28-F2F6B07C5F21}"/>
              </a:ext>
            </a:extLst>
          </p:cNvPr>
          <p:cNvPicPr>
            <a:picLocks noChangeAspect="1"/>
          </p:cNvPicPr>
          <p:nvPr/>
        </p:nvPicPr>
        <p:blipFill>
          <a:blip r:embed="rId3"/>
          <a:stretch>
            <a:fillRect/>
          </a:stretch>
        </p:blipFill>
        <p:spPr>
          <a:xfrm rot="10800000" flipH="1">
            <a:off x="5521803" y="2137514"/>
            <a:ext cx="6201739" cy="4651304"/>
          </a:xfrm>
          <a:prstGeom prst="rect">
            <a:avLst/>
          </a:prstGeom>
        </p:spPr>
      </p:pic>
      <p:pic>
        <p:nvPicPr>
          <p:cNvPr id="31" name="Picture 30" descr="A picture containing sitting, photo, large, bird&#10;&#10;Description automatically generated">
            <a:extLst>
              <a:ext uri="{FF2B5EF4-FFF2-40B4-BE49-F238E27FC236}">
                <a16:creationId xmlns:a16="http://schemas.microsoft.com/office/drawing/2014/main" id="{64E0E446-F9F7-4A9C-BA87-CC120BE6BB4D}"/>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0800000" flipH="1">
            <a:off x="6334125" y="2591009"/>
            <a:ext cx="4810048" cy="3782914"/>
          </a:xfrm>
          <a:prstGeom prst="rect">
            <a:avLst/>
          </a:prstGeom>
        </p:spPr>
      </p:pic>
      <p:sp>
        <p:nvSpPr>
          <p:cNvPr id="32" name="Rectangle 31">
            <a:extLst>
              <a:ext uri="{FF2B5EF4-FFF2-40B4-BE49-F238E27FC236}">
                <a16:creationId xmlns:a16="http://schemas.microsoft.com/office/drawing/2014/main" id="{6E2D37AD-FB7F-487E-8065-023337A1FE46}"/>
              </a:ext>
            </a:extLst>
          </p:cNvPr>
          <p:cNvSpPr/>
          <p:nvPr/>
        </p:nvSpPr>
        <p:spPr>
          <a:xfrm>
            <a:off x="5838825" y="2104809"/>
            <a:ext cx="6134100" cy="4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9CD3EC4-9806-4CCB-AAFD-5BA763963F2C}"/>
              </a:ext>
            </a:extLst>
          </p:cNvPr>
          <p:cNvSpPr/>
          <p:nvPr/>
        </p:nvSpPr>
        <p:spPr>
          <a:xfrm rot="16200000">
            <a:off x="3788049" y="4153391"/>
            <a:ext cx="4517955" cy="4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6230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98000"/>
                <a:satMod val="110000"/>
                <a:lumMod val="86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BCA1D-ACDF-4D63-9AA0-366C4F8553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5FA7CC-9253-4937-8677-96EEFC195B7A}"/>
              </a:ext>
            </a:extLst>
          </p:cNvPr>
          <p:cNvSpPr>
            <a:spLocks noGrp="1"/>
          </p:cNvSpPr>
          <p:nvPr>
            <p:ph type="title"/>
          </p:nvPr>
        </p:nvSpPr>
        <p:spPr>
          <a:xfrm>
            <a:off x="746228" y="1037967"/>
            <a:ext cx="3054091" cy="4709131"/>
          </a:xfrm>
        </p:spPr>
        <p:txBody>
          <a:bodyPr anchor="ctr">
            <a:normAutofit/>
          </a:bodyPr>
          <a:lstStyle/>
          <a:p>
            <a:r>
              <a:rPr lang="en-GB" dirty="0">
                <a:solidFill>
                  <a:schemeClr val="accent1"/>
                </a:solidFill>
              </a:rPr>
              <a:t>Presentation Outline</a:t>
            </a:r>
          </a:p>
        </p:txBody>
      </p:sp>
      <p:sp>
        <p:nvSpPr>
          <p:cNvPr id="12" name="Rectangle 11">
            <a:extLst>
              <a:ext uri="{FF2B5EF4-FFF2-40B4-BE49-F238E27FC236}">
                <a16:creationId xmlns:a16="http://schemas.microsoft.com/office/drawing/2014/main" id="{5DB82E3F-D9C4-42E7-AABF-D760C2F56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F145784-B126-48E6-B33B-0BEA2EBF1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06AD7FED-ECA8-4F84-9067-C1B1E9610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4DF12F2-5059-41AC-A8BD-D5E115CDC2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723898"/>
            <a:ext cx="7498616" cy="5676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aphicFrame>
        <p:nvGraphicFramePr>
          <p:cNvPr id="5" name="Content Placeholder 2">
            <a:extLst>
              <a:ext uri="{FF2B5EF4-FFF2-40B4-BE49-F238E27FC236}">
                <a16:creationId xmlns:a16="http://schemas.microsoft.com/office/drawing/2014/main" id="{862A9562-EF62-444D-934A-5533D07B948D}"/>
              </a:ext>
            </a:extLst>
          </p:cNvPr>
          <p:cNvGraphicFramePr>
            <a:graphicFrameLocks noGrp="1"/>
          </p:cNvGraphicFramePr>
          <p:nvPr>
            <p:ph idx="1"/>
            <p:extLst>
              <p:ext uri="{D42A27DB-BD31-4B8C-83A1-F6EECF244321}">
                <p14:modId xmlns:p14="http://schemas.microsoft.com/office/powerpoint/2010/main" val="312598633"/>
              </p:ext>
            </p:extLst>
          </p:nvPr>
        </p:nvGraphicFramePr>
        <p:xfrm>
          <a:off x="4598438" y="1037967"/>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4" name="Straight Connector 3">
            <a:extLst>
              <a:ext uri="{FF2B5EF4-FFF2-40B4-BE49-F238E27FC236}">
                <a16:creationId xmlns:a16="http://schemas.microsoft.com/office/drawing/2014/main" id="{71FB8440-3B83-4855-B128-986DD41ECFDF}"/>
              </a:ext>
            </a:extLst>
          </p:cNvPr>
          <p:cNvCxnSpPr>
            <a:cxnSpLocks/>
          </p:cNvCxnSpPr>
          <p:nvPr/>
        </p:nvCxnSpPr>
        <p:spPr>
          <a:xfrm>
            <a:off x="4598438" y="4684902"/>
            <a:ext cx="701237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86060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4683-B03D-4438-9C34-1BB145D5D1B7}"/>
              </a:ext>
            </a:extLst>
          </p:cNvPr>
          <p:cNvSpPr>
            <a:spLocks noGrp="1"/>
          </p:cNvSpPr>
          <p:nvPr>
            <p:ph type="title"/>
          </p:nvPr>
        </p:nvSpPr>
        <p:spPr/>
        <p:txBody>
          <a:bodyPr/>
          <a:lstStyle/>
          <a:p>
            <a:r>
              <a:rPr lang="en-GB" dirty="0"/>
              <a:t>Tidal plot</a:t>
            </a:r>
          </a:p>
        </p:txBody>
      </p:sp>
      <p:graphicFrame>
        <p:nvGraphicFramePr>
          <p:cNvPr id="5" name="Content Placeholder 4">
            <a:extLst>
              <a:ext uri="{FF2B5EF4-FFF2-40B4-BE49-F238E27FC236}">
                <a16:creationId xmlns:a16="http://schemas.microsoft.com/office/drawing/2014/main" id="{9EB42337-2943-4719-B2B0-18F5FB3477BE}"/>
              </a:ext>
            </a:extLst>
          </p:cNvPr>
          <p:cNvGraphicFramePr>
            <a:graphicFrameLocks noGrp="1"/>
          </p:cNvGraphicFramePr>
          <p:nvPr>
            <p:ph sz="half" idx="1"/>
            <p:extLst>
              <p:ext uri="{D42A27DB-BD31-4B8C-83A1-F6EECF244321}">
                <p14:modId xmlns:p14="http://schemas.microsoft.com/office/powerpoint/2010/main" val="3777639508"/>
              </p:ext>
            </p:extLst>
          </p:nvPr>
        </p:nvGraphicFramePr>
        <p:xfrm>
          <a:off x="581024" y="2227263"/>
          <a:ext cx="11029615" cy="40306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781664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797BD-90EE-45E9-9064-1E4AF01F2C08}"/>
              </a:ext>
            </a:extLst>
          </p:cNvPr>
          <p:cNvSpPr>
            <a:spLocks noGrp="1"/>
          </p:cNvSpPr>
          <p:nvPr>
            <p:ph type="title"/>
          </p:nvPr>
        </p:nvSpPr>
        <p:spPr/>
        <p:txBody>
          <a:bodyPr/>
          <a:lstStyle/>
          <a:p>
            <a:r>
              <a:rPr lang="en-GB" dirty="0"/>
              <a:t>Dredging or deepening of the Outer Harbour Area</a:t>
            </a:r>
          </a:p>
        </p:txBody>
      </p:sp>
      <p:pic>
        <p:nvPicPr>
          <p:cNvPr id="4" name="Picture 3" descr="A close up of a map&#10;&#10;Description automatically generated">
            <a:extLst>
              <a:ext uri="{FF2B5EF4-FFF2-40B4-BE49-F238E27FC236}">
                <a16:creationId xmlns:a16="http://schemas.microsoft.com/office/drawing/2014/main" id="{5D612F4C-4E01-49C4-8A18-AEF44673DBE6}"/>
              </a:ext>
            </a:extLst>
          </p:cNvPr>
          <p:cNvPicPr>
            <a:picLocks noChangeAspect="1"/>
          </p:cNvPicPr>
          <p:nvPr/>
        </p:nvPicPr>
        <p:blipFill>
          <a:blip r:embed="rId2"/>
          <a:stretch>
            <a:fillRect/>
          </a:stretch>
        </p:blipFill>
        <p:spPr>
          <a:xfrm rot="10800000">
            <a:off x="0" y="1806199"/>
            <a:ext cx="6201739" cy="4651304"/>
          </a:xfrm>
          <a:prstGeom prst="rect">
            <a:avLst/>
          </a:prstGeom>
        </p:spPr>
      </p:pic>
      <p:pic>
        <p:nvPicPr>
          <p:cNvPr id="5" name="Picture 4" descr="A picture containing sitting, photo, large, bird&#10;&#10;Description automatically generated">
            <a:extLst>
              <a:ext uri="{FF2B5EF4-FFF2-40B4-BE49-F238E27FC236}">
                <a16:creationId xmlns:a16="http://schemas.microsoft.com/office/drawing/2014/main" id="{BC96CA41-9794-468F-8945-94D657665F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a:off x="574197" y="2326368"/>
            <a:ext cx="4810048" cy="3782914"/>
          </a:xfrm>
          <a:prstGeom prst="rect">
            <a:avLst/>
          </a:prstGeom>
        </p:spPr>
      </p:pic>
      <p:pic>
        <p:nvPicPr>
          <p:cNvPr id="6" name="Picture 5" descr="A close up of a map&#10;&#10;Description automatically generated">
            <a:extLst>
              <a:ext uri="{FF2B5EF4-FFF2-40B4-BE49-F238E27FC236}">
                <a16:creationId xmlns:a16="http://schemas.microsoft.com/office/drawing/2014/main" id="{2D837A5B-3143-4D77-BAD3-949E0DC57B22}"/>
              </a:ext>
            </a:extLst>
          </p:cNvPr>
          <p:cNvPicPr>
            <a:picLocks noChangeAspect="1"/>
          </p:cNvPicPr>
          <p:nvPr/>
        </p:nvPicPr>
        <p:blipFill>
          <a:blip r:embed="rId2"/>
          <a:stretch>
            <a:fillRect/>
          </a:stretch>
        </p:blipFill>
        <p:spPr>
          <a:xfrm rot="10800000" flipH="1">
            <a:off x="0" y="1939549"/>
            <a:ext cx="6201739" cy="4651304"/>
          </a:xfrm>
          <a:prstGeom prst="rect">
            <a:avLst/>
          </a:prstGeom>
        </p:spPr>
      </p:pic>
      <p:pic>
        <p:nvPicPr>
          <p:cNvPr id="7" name="Picture 6" descr="A picture containing sitting, photo, large, bird&#10;&#10;Description automatically generated">
            <a:extLst>
              <a:ext uri="{FF2B5EF4-FFF2-40B4-BE49-F238E27FC236}">
                <a16:creationId xmlns:a16="http://schemas.microsoft.com/office/drawing/2014/main" id="{F9EF3338-4718-45F9-85CC-EB0286B759EB}"/>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flipH="1">
            <a:off x="812322" y="2393044"/>
            <a:ext cx="4810048" cy="3782914"/>
          </a:xfrm>
          <a:prstGeom prst="rect">
            <a:avLst/>
          </a:prstGeom>
        </p:spPr>
      </p:pic>
      <p:sp>
        <p:nvSpPr>
          <p:cNvPr id="9" name="Rectangle 8">
            <a:extLst>
              <a:ext uri="{FF2B5EF4-FFF2-40B4-BE49-F238E27FC236}">
                <a16:creationId xmlns:a16="http://schemas.microsoft.com/office/drawing/2014/main" id="{B85CB875-5D2C-421E-AAAC-447750D2D6B6}"/>
              </a:ext>
            </a:extLst>
          </p:cNvPr>
          <p:cNvSpPr/>
          <p:nvPr/>
        </p:nvSpPr>
        <p:spPr>
          <a:xfrm rot="16200000">
            <a:off x="-1733754" y="3955426"/>
            <a:ext cx="4517955" cy="4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close up of a map&#10;&#10;Description automatically generated">
            <a:extLst>
              <a:ext uri="{FF2B5EF4-FFF2-40B4-BE49-F238E27FC236}">
                <a16:creationId xmlns:a16="http://schemas.microsoft.com/office/drawing/2014/main" id="{9CE8B0DB-ED7B-4FEE-BCD6-F2B2C08A282B}"/>
              </a:ext>
            </a:extLst>
          </p:cNvPr>
          <p:cNvPicPr>
            <a:picLocks noChangeAspect="1"/>
          </p:cNvPicPr>
          <p:nvPr/>
        </p:nvPicPr>
        <p:blipFill>
          <a:blip r:embed="rId4"/>
          <a:stretch>
            <a:fillRect/>
          </a:stretch>
        </p:blipFill>
        <p:spPr>
          <a:xfrm rot="10800000" flipH="1">
            <a:off x="5751797" y="1935125"/>
            <a:ext cx="6123182" cy="4592387"/>
          </a:xfrm>
          <a:prstGeom prst="rect">
            <a:avLst/>
          </a:prstGeom>
        </p:spPr>
      </p:pic>
      <p:sp>
        <p:nvSpPr>
          <p:cNvPr id="8" name="Rectangle 7">
            <a:extLst>
              <a:ext uri="{FF2B5EF4-FFF2-40B4-BE49-F238E27FC236}">
                <a16:creationId xmlns:a16="http://schemas.microsoft.com/office/drawing/2014/main" id="{FEE70F7F-9FB6-4229-A134-F0A9C76021D1}"/>
              </a:ext>
            </a:extLst>
          </p:cNvPr>
          <p:cNvSpPr/>
          <p:nvPr/>
        </p:nvSpPr>
        <p:spPr>
          <a:xfrm>
            <a:off x="317021" y="1906844"/>
            <a:ext cx="11557957" cy="4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BDFE61D5-3CC0-4451-A818-F0BADE1364F5}"/>
              </a:ext>
            </a:extLst>
          </p:cNvPr>
          <p:cNvSpPr/>
          <p:nvPr/>
        </p:nvSpPr>
        <p:spPr>
          <a:xfrm rot="16200000">
            <a:off x="4016684" y="4022101"/>
            <a:ext cx="4517955" cy="48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picture containing sitting, photo, large, bird&#10;&#10;Description automatically generated">
            <a:extLst>
              <a:ext uri="{FF2B5EF4-FFF2-40B4-BE49-F238E27FC236}">
                <a16:creationId xmlns:a16="http://schemas.microsoft.com/office/drawing/2014/main" id="{F9F2BABA-6F5A-4B5F-BDB8-15759BE88B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0800000" flipH="1">
            <a:off x="6554693" y="2375534"/>
            <a:ext cx="4729191" cy="3782914"/>
          </a:xfrm>
          <a:prstGeom prst="rect">
            <a:avLst/>
          </a:prstGeom>
        </p:spPr>
      </p:pic>
      <p:sp>
        <p:nvSpPr>
          <p:cNvPr id="14" name="TextBox 13">
            <a:extLst>
              <a:ext uri="{FF2B5EF4-FFF2-40B4-BE49-F238E27FC236}">
                <a16:creationId xmlns:a16="http://schemas.microsoft.com/office/drawing/2014/main" id="{FE27D9C0-D8E2-4A24-B3BE-27B7BEAC0ABF}"/>
              </a:ext>
            </a:extLst>
          </p:cNvPr>
          <p:cNvSpPr txBox="1"/>
          <p:nvPr/>
        </p:nvSpPr>
        <p:spPr>
          <a:xfrm>
            <a:off x="1900794" y="6236339"/>
            <a:ext cx="2756717" cy="400110"/>
          </a:xfrm>
          <a:prstGeom prst="rect">
            <a:avLst/>
          </a:prstGeom>
          <a:noFill/>
        </p:spPr>
        <p:txBody>
          <a:bodyPr wrap="square" rtlCol="0">
            <a:spAutoFit/>
          </a:bodyPr>
          <a:lstStyle/>
          <a:p>
            <a:r>
              <a:rPr lang="en-GB" sz="2000" dirty="0"/>
              <a:t>Current Harbour Depth</a:t>
            </a:r>
          </a:p>
        </p:txBody>
      </p:sp>
      <p:sp>
        <p:nvSpPr>
          <p:cNvPr id="15" name="TextBox 14">
            <a:extLst>
              <a:ext uri="{FF2B5EF4-FFF2-40B4-BE49-F238E27FC236}">
                <a16:creationId xmlns:a16="http://schemas.microsoft.com/office/drawing/2014/main" id="{CEC0CD4F-03AE-4B2D-A098-D0A9BEAF0A1E}"/>
              </a:ext>
            </a:extLst>
          </p:cNvPr>
          <p:cNvSpPr txBox="1"/>
          <p:nvPr/>
        </p:nvSpPr>
        <p:spPr>
          <a:xfrm>
            <a:off x="7651232" y="6196218"/>
            <a:ext cx="2756717" cy="400110"/>
          </a:xfrm>
          <a:prstGeom prst="rect">
            <a:avLst/>
          </a:prstGeom>
          <a:noFill/>
        </p:spPr>
        <p:txBody>
          <a:bodyPr wrap="square" rtlCol="0">
            <a:spAutoFit/>
          </a:bodyPr>
          <a:lstStyle/>
          <a:p>
            <a:r>
              <a:rPr lang="en-GB" sz="2000" dirty="0"/>
              <a:t>Increased Depth of 20m</a:t>
            </a:r>
          </a:p>
        </p:txBody>
      </p:sp>
    </p:spTree>
    <p:extLst>
      <p:ext uri="{BB962C8B-B14F-4D97-AF65-F5344CB8AC3E}">
        <p14:creationId xmlns:p14="http://schemas.microsoft.com/office/powerpoint/2010/main" val="983290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199825-84DA-4D35-86CD-E0C5253CFFDF}"/>
              </a:ext>
            </a:extLst>
          </p:cNvPr>
          <p:cNvSpPr>
            <a:spLocks noGrp="1"/>
          </p:cNvSpPr>
          <p:nvPr>
            <p:ph type="title"/>
          </p:nvPr>
        </p:nvSpPr>
        <p:spPr>
          <a:xfrm>
            <a:off x="1965278" y="668740"/>
            <a:ext cx="8630450" cy="3330055"/>
          </a:xfrm>
        </p:spPr>
        <p:txBody>
          <a:bodyPr vert="horz" lIns="91440" tIns="45720" rIns="91440" bIns="45720" rtlCol="0" anchor="t">
            <a:normAutofit/>
          </a:bodyPr>
          <a:lstStyle/>
          <a:p>
            <a:r>
              <a:rPr lang="en-US" sz="4000" dirty="0">
                <a:solidFill>
                  <a:srgbClr val="FFFFFF"/>
                </a:solidFill>
              </a:rPr>
              <a:t>Conclusions</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543325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AF03-8C16-4D0A-A0A3-5BF672D09726}"/>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1F042E2B-3316-4441-AF67-44673ADDFFA9}"/>
              </a:ext>
            </a:extLst>
          </p:cNvPr>
          <p:cNvSpPr>
            <a:spLocks noGrp="1"/>
          </p:cNvSpPr>
          <p:nvPr>
            <p:ph idx="1"/>
          </p:nvPr>
        </p:nvSpPr>
        <p:spPr/>
        <p:txBody>
          <a:bodyPr/>
          <a:lstStyle/>
          <a:p>
            <a:r>
              <a:rPr lang="en-GB" dirty="0"/>
              <a:t>The new expansion does not seem to have a major impact upon the flow within the harbour.</a:t>
            </a:r>
          </a:p>
          <a:p>
            <a:r>
              <a:rPr lang="en-GB" dirty="0"/>
              <a:t>The entrances to the harbour are the main areas of concern with them being the areas of high turbulence which would increase the amount of sediment drop off.</a:t>
            </a:r>
          </a:p>
          <a:p>
            <a:r>
              <a:rPr lang="en-GB" dirty="0"/>
              <a:t>Further work with sediment transport can be conducted to further examine the entrances to the harbour.</a:t>
            </a:r>
          </a:p>
          <a:p>
            <a:r>
              <a:rPr lang="en-GB" dirty="0"/>
              <a:t>The SWE can predict the tidal patterns within the harbour to an appropriate degree.</a:t>
            </a:r>
          </a:p>
          <a:p>
            <a:r>
              <a:rPr lang="en-GB" dirty="0"/>
              <a:t>Increasing the depth through dredging looks to be a good short term answer to the build up of silt along the harbour floor.</a:t>
            </a:r>
          </a:p>
        </p:txBody>
      </p:sp>
    </p:spTree>
    <p:extLst>
      <p:ext uri="{BB962C8B-B14F-4D97-AF65-F5344CB8AC3E}">
        <p14:creationId xmlns:p14="http://schemas.microsoft.com/office/powerpoint/2010/main" val="47987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643C-BA52-4003-A211-668B3B18946E}"/>
              </a:ext>
            </a:extLst>
          </p:cNvPr>
          <p:cNvSpPr>
            <a:spLocks noGrp="1"/>
          </p:cNvSpPr>
          <p:nvPr>
            <p:ph type="title"/>
          </p:nvPr>
        </p:nvSpPr>
        <p:spPr/>
        <p:txBody>
          <a:bodyPr/>
          <a:lstStyle/>
          <a:p>
            <a:r>
              <a:rPr lang="en-GB" dirty="0"/>
              <a:t>Advection Diffusion</a:t>
            </a:r>
          </a:p>
        </p:txBody>
      </p:sp>
      <p:sp>
        <p:nvSpPr>
          <p:cNvPr id="3" name="Content Placeholder 2">
            <a:extLst>
              <a:ext uri="{FF2B5EF4-FFF2-40B4-BE49-F238E27FC236}">
                <a16:creationId xmlns:a16="http://schemas.microsoft.com/office/drawing/2014/main" id="{05DDAB86-5ADC-4FE2-9E35-24D8CFCF1B0D}"/>
              </a:ext>
            </a:extLst>
          </p:cNvPr>
          <p:cNvSpPr>
            <a:spLocks noGrp="1"/>
          </p:cNvSpPr>
          <p:nvPr>
            <p:ph idx="1"/>
          </p:nvPr>
        </p:nvSpPr>
        <p:spPr/>
        <p:txBody>
          <a:bodyPr/>
          <a:lstStyle/>
          <a:p>
            <a:r>
              <a:rPr lang="en-GB" dirty="0"/>
              <a:t>Non-linear would not work with SWE.</a:t>
            </a:r>
          </a:p>
        </p:txBody>
      </p:sp>
    </p:spTree>
    <p:extLst>
      <p:ext uri="{BB962C8B-B14F-4D97-AF65-F5344CB8AC3E}">
        <p14:creationId xmlns:p14="http://schemas.microsoft.com/office/powerpoint/2010/main" val="4137342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EFAD3-A534-4156-8B47-EB1A0ED6FA8B}"/>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E5B3AA29-3DA4-40AB-87C3-34F409E57D47}"/>
              </a:ext>
            </a:extLst>
          </p:cNvPr>
          <p:cNvSpPr>
            <a:spLocks noGrp="1"/>
          </p:cNvSpPr>
          <p:nvPr>
            <p:ph sz="half" idx="1"/>
          </p:nvPr>
        </p:nvSpPr>
        <p:spPr>
          <a:xfrm>
            <a:off x="581192" y="2228003"/>
            <a:ext cx="11029616" cy="3633047"/>
          </a:xfrm>
        </p:spPr>
        <p:txBody>
          <a:bodyPr>
            <a:normAutofit/>
          </a:bodyPr>
          <a:lstStyle/>
          <a:p>
            <a:r>
              <a:rPr lang="en-GB" sz="2000" dirty="0"/>
              <a:t>Ghia, U, K N Ghia, and C T Shin (1982). High-Resolutions for Incompressible Flow Using the </a:t>
            </a:r>
            <a:r>
              <a:rPr lang="en-GB" sz="2000" dirty="0" err="1"/>
              <a:t>Navier</a:t>
            </a:r>
            <a:r>
              <a:rPr lang="en-GB" sz="2000" dirty="0"/>
              <a:t>-Stokes Equations and a Multigrid Method. Tech. rep., pp. 387–411.</a:t>
            </a:r>
          </a:p>
          <a:p>
            <a:r>
              <a:rPr lang="en-GB" sz="2000" dirty="0"/>
              <a:t>Perumal, D. </a:t>
            </a:r>
            <a:r>
              <a:rPr lang="en-GB" sz="2000" dirty="0" err="1"/>
              <a:t>Arumuga</a:t>
            </a:r>
            <a:r>
              <a:rPr lang="en-GB" sz="2000" dirty="0"/>
              <a:t> and Anoop K. </a:t>
            </a:r>
            <a:r>
              <a:rPr lang="en-GB" sz="2000" dirty="0" err="1"/>
              <a:t>Dass</a:t>
            </a:r>
            <a:r>
              <a:rPr lang="en-GB" sz="2000" dirty="0"/>
              <a:t> (2013). “Application of lattice Boltzmann method for incompressible viscous flows”. In: Applied Mathematical Modelling 37.6, pp. 4075–4092</a:t>
            </a:r>
          </a:p>
          <a:p>
            <a:r>
              <a:rPr lang="en-GB" sz="2000" dirty="0"/>
              <a:t>Wolfram, Stephen (1994). Cellular Automata and Complexity: Collected Papers. </a:t>
            </a:r>
          </a:p>
          <a:p>
            <a:r>
              <a:rPr lang="en-GB" sz="2000" dirty="0"/>
              <a:t>Zou, </a:t>
            </a:r>
            <a:r>
              <a:rPr lang="en-GB" sz="2000" dirty="0" err="1"/>
              <a:t>Qisu</a:t>
            </a:r>
            <a:r>
              <a:rPr lang="en-GB" sz="2000" dirty="0"/>
              <a:t> and </a:t>
            </a:r>
            <a:r>
              <a:rPr lang="en-GB" sz="2000" dirty="0" err="1"/>
              <a:t>Xiaoyi</a:t>
            </a:r>
            <a:r>
              <a:rPr lang="en-GB" sz="2000" dirty="0"/>
              <a:t> He (1997). “On pressure and velocity flow boundary conditions and bounce-back for the lattice Boltzmann BGK model”. In: Physics of Fluids 9.6, pp. 1591–1598.</a:t>
            </a:r>
          </a:p>
        </p:txBody>
      </p:sp>
    </p:spTree>
    <p:extLst>
      <p:ext uri="{BB962C8B-B14F-4D97-AF65-F5344CB8AC3E}">
        <p14:creationId xmlns:p14="http://schemas.microsoft.com/office/powerpoint/2010/main" val="4062238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FD580-E7CD-4AA4-98F4-816F80B45AC3}"/>
              </a:ext>
            </a:extLst>
          </p:cNvPr>
          <p:cNvSpPr>
            <a:spLocks noGrp="1"/>
          </p:cNvSpPr>
          <p:nvPr>
            <p:ph type="ctrTitle"/>
          </p:nvPr>
        </p:nvSpPr>
        <p:spPr>
          <a:xfrm>
            <a:off x="599225" y="1402171"/>
            <a:ext cx="10993549" cy="1475013"/>
          </a:xfrm>
        </p:spPr>
        <p:txBody>
          <a:bodyPr>
            <a:noAutofit/>
          </a:bodyPr>
          <a:lstStyle/>
          <a:p>
            <a:pPr algn="ctr"/>
            <a:r>
              <a:rPr lang="en-GB" sz="6600" dirty="0"/>
              <a:t>Thank You</a:t>
            </a:r>
            <a:br>
              <a:rPr lang="en-GB" sz="6600" dirty="0"/>
            </a:br>
            <a:r>
              <a:rPr lang="en-GB" sz="6600" dirty="0"/>
              <a:t>Any Questions?</a:t>
            </a:r>
          </a:p>
        </p:txBody>
      </p:sp>
      <p:pic>
        <p:nvPicPr>
          <p:cNvPr id="4" name="Picture 2" descr="https://wrdtp.ac.uk/wp-content/uploads/2018/01/mmu.png">
            <a:extLst>
              <a:ext uri="{FF2B5EF4-FFF2-40B4-BE49-F238E27FC236}">
                <a16:creationId xmlns:a16="http://schemas.microsoft.com/office/drawing/2014/main" id="{B0DB6A3F-4860-42EE-82EC-EA119F5BD3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8" y="3715307"/>
            <a:ext cx="5229225" cy="2209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mmu cmmfa logo">
            <a:extLst>
              <a:ext uri="{FF2B5EF4-FFF2-40B4-BE49-F238E27FC236}">
                <a16:creationId xmlns:a16="http://schemas.microsoft.com/office/drawing/2014/main" id="{1CF6E4FD-312F-4291-80AE-8AF8745E7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874" y="3715307"/>
            <a:ext cx="2200276" cy="2200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47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199825-84DA-4D35-86CD-E0C5253CFFDF}"/>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4000">
                <a:solidFill>
                  <a:srgbClr val="FFFFFF"/>
                </a:solidFill>
              </a:rPr>
              <a:t>Introduction</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75519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1214-019A-4D57-8EFF-72E8F0A6D0F2}"/>
              </a:ext>
            </a:extLst>
          </p:cNvPr>
          <p:cNvSpPr>
            <a:spLocks noGrp="1"/>
          </p:cNvSpPr>
          <p:nvPr>
            <p:ph type="title"/>
          </p:nvPr>
        </p:nvSpPr>
        <p:spPr/>
        <p:txBody>
          <a:bodyPr/>
          <a:lstStyle/>
          <a:p>
            <a:r>
              <a:rPr lang="en-GB" dirty="0"/>
              <a:t>Introduction</a:t>
            </a:r>
          </a:p>
        </p:txBody>
      </p:sp>
      <p:sp>
        <p:nvSpPr>
          <p:cNvPr id="3" name="Content Placeholder 2">
            <a:extLst>
              <a:ext uri="{FF2B5EF4-FFF2-40B4-BE49-F238E27FC236}">
                <a16:creationId xmlns:a16="http://schemas.microsoft.com/office/drawing/2014/main" id="{4F69AD8B-A13B-4E1C-9BA6-3C2551819D77}"/>
              </a:ext>
            </a:extLst>
          </p:cNvPr>
          <p:cNvSpPr>
            <a:spLocks noGrp="1"/>
          </p:cNvSpPr>
          <p:nvPr>
            <p:ph sz="half" idx="1"/>
          </p:nvPr>
        </p:nvSpPr>
        <p:spPr>
          <a:xfrm>
            <a:off x="400836" y="2228003"/>
            <a:ext cx="6593854" cy="4421372"/>
          </a:xfrm>
        </p:spPr>
        <p:txBody>
          <a:bodyPr/>
          <a:lstStyle/>
          <a:p>
            <a:endParaRPr lang="en-GB" sz="2000" dirty="0"/>
          </a:p>
          <a:p>
            <a:r>
              <a:rPr lang="en-GB" sz="2000" dirty="0"/>
              <a:t>What are we studying?</a:t>
            </a:r>
          </a:p>
          <a:p>
            <a:pPr lvl="1"/>
            <a:r>
              <a:rPr lang="en-GB" sz="1800" dirty="0"/>
              <a:t>The effect of tidal flows within Dover Harbour. </a:t>
            </a:r>
          </a:p>
          <a:p>
            <a:r>
              <a:rPr lang="en-GB" sz="2000" dirty="0"/>
              <a:t>Why are we studying this?</a:t>
            </a:r>
          </a:p>
          <a:p>
            <a:pPr lvl="1"/>
            <a:r>
              <a:rPr lang="en-GB" sz="1800" dirty="0"/>
              <a:t>Dover Harbour requires dredging of up to 250,000m</a:t>
            </a:r>
            <a:r>
              <a:rPr lang="en-GB" sz="1800" baseline="30000" dirty="0"/>
              <a:t>3</a:t>
            </a:r>
            <a:r>
              <a:rPr lang="en-GB" sz="1800" dirty="0"/>
              <a:t> of sand and mud per annum.</a:t>
            </a:r>
            <a:endParaRPr lang="en-GB" sz="1800" baseline="30000" dirty="0"/>
          </a:p>
          <a:p>
            <a:r>
              <a:rPr lang="en-GB" sz="2000" dirty="0"/>
              <a:t>How we are going to study it?</a:t>
            </a:r>
          </a:p>
          <a:p>
            <a:pPr lvl="1"/>
            <a:r>
              <a:rPr lang="en-GB" sz="1800" dirty="0"/>
              <a:t>The harbour will be observed and mapped using the lattice Boltzmann method based on both tidal flow patterns and topological data.</a:t>
            </a:r>
          </a:p>
          <a:p>
            <a:endParaRPr lang="en-GB" sz="2000" dirty="0"/>
          </a:p>
          <a:p>
            <a:endParaRPr lang="en-GB" sz="2000" dirty="0"/>
          </a:p>
          <a:p>
            <a:endParaRPr lang="en-GB" dirty="0"/>
          </a:p>
        </p:txBody>
      </p:sp>
      <p:sp>
        <p:nvSpPr>
          <p:cNvPr id="5" name="Content Placeholder 2">
            <a:extLst>
              <a:ext uri="{FF2B5EF4-FFF2-40B4-BE49-F238E27FC236}">
                <a16:creationId xmlns:a16="http://schemas.microsoft.com/office/drawing/2014/main" id="{40CCFD94-0ED1-47AF-8BB9-D291BAB7AD8F}"/>
              </a:ext>
            </a:extLst>
          </p:cNvPr>
          <p:cNvSpPr txBox="1">
            <a:spLocks/>
          </p:cNvSpPr>
          <p:nvPr/>
        </p:nvSpPr>
        <p:spPr>
          <a:xfrm>
            <a:off x="6994690" y="5506999"/>
            <a:ext cx="5083527" cy="62134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Font typeface="Wingdings 2" panose="05020102010507070707" pitchFamily="18" charset="2"/>
              <a:buNone/>
            </a:pPr>
            <a:r>
              <a:rPr lang="en-GB" sz="2100" i="1" dirty="0"/>
              <a:t>Aerial view of Dover Harbour</a:t>
            </a:r>
          </a:p>
          <a:p>
            <a:endParaRPr lang="en-GB" dirty="0"/>
          </a:p>
        </p:txBody>
      </p:sp>
      <p:pic>
        <p:nvPicPr>
          <p:cNvPr id="1026" name="Picture 2" descr="Image result for dover harbour">
            <a:extLst>
              <a:ext uri="{FF2B5EF4-FFF2-40B4-BE49-F238E27FC236}">
                <a16:creationId xmlns:a16="http://schemas.microsoft.com/office/drawing/2014/main" id="{4B9CE9BA-2DE4-419E-926E-31055A39B3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1464" y="2228003"/>
            <a:ext cx="4269978"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4737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6BE9-5600-4943-BBE9-91341F9EE237}"/>
              </a:ext>
            </a:extLst>
          </p:cNvPr>
          <p:cNvSpPr>
            <a:spLocks noGrp="1"/>
          </p:cNvSpPr>
          <p:nvPr>
            <p:ph type="title"/>
          </p:nvPr>
        </p:nvSpPr>
        <p:spPr>
          <a:xfrm>
            <a:off x="581193" y="729658"/>
            <a:ext cx="11029616" cy="988332"/>
          </a:xfrm>
        </p:spPr>
        <p:txBody>
          <a:bodyPr/>
          <a:lstStyle/>
          <a:p>
            <a:r>
              <a:rPr lang="en-GB"/>
              <a:t>Revival of the Western Harbour</a:t>
            </a:r>
            <a:endParaRPr lang="en-GB" dirty="0"/>
          </a:p>
        </p:txBody>
      </p:sp>
      <p:pic>
        <p:nvPicPr>
          <p:cNvPr id="32" name="Picture 31">
            <a:extLst>
              <a:ext uri="{FF2B5EF4-FFF2-40B4-BE49-F238E27FC236}">
                <a16:creationId xmlns:a16="http://schemas.microsoft.com/office/drawing/2014/main" id="{5663F4B8-95D6-4E38-BCCA-FDF88C342BC3}"/>
              </a:ext>
            </a:extLst>
          </p:cNvPr>
          <p:cNvPicPr>
            <a:picLocks noChangeAspect="1"/>
          </p:cNvPicPr>
          <p:nvPr/>
        </p:nvPicPr>
        <p:blipFill rotWithShape="1">
          <a:blip r:embed="rId2"/>
          <a:srcRect l="14692" t="8307" r="5215" b="10640"/>
          <a:stretch/>
        </p:blipFill>
        <p:spPr>
          <a:xfrm>
            <a:off x="2047022" y="2066795"/>
            <a:ext cx="8097956" cy="4609682"/>
          </a:xfrm>
          <a:prstGeom prst="rect">
            <a:avLst/>
          </a:prstGeom>
        </p:spPr>
      </p:pic>
    </p:spTree>
    <p:extLst>
      <p:ext uri="{BB962C8B-B14F-4D97-AF65-F5344CB8AC3E}">
        <p14:creationId xmlns:p14="http://schemas.microsoft.com/office/powerpoint/2010/main" val="1569570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6BE9-5600-4943-BBE9-91341F9EE237}"/>
              </a:ext>
            </a:extLst>
          </p:cNvPr>
          <p:cNvSpPr>
            <a:spLocks noGrp="1"/>
          </p:cNvSpPr>
          <p:nvPr>
            <p:ph type="title"/>
          </p:nvPr>
        </p:nvSpPr>
        <p:spPr>
          <a:xfrm>
            <a:off x="581193" y="729658"/>
            <a:ext cx="11029616" cy="988332"/>
          </a:xfrm>
        </p:spPr>
        <p:txBody>
          <a:bodyPr/>
          <a:lstStyle/>
          <a:p>
            <a:r>
              <a:rPr lang="en-GB"/>
              <a:t>Revival of the Western Harbour</a:t>
            </a:r>
            <a:endParaRPr lang="en-GB" dirty="0"/>
          </a:p>
        </p:txBody>
      </p:sp>
      <p:pic>
        <p:nvPicPr>
          <p:cNvPr id="6" name="Content Placeholder 5" descr="A picture containing sitting, large, photo, small&#10;&#10;Description automatically generated">
            <a:extLst>
              <a:ext uri="{FF2B5EF4-FFF2-40B4-BE49-F238E27FC236}">
                <a16:creationId xmlns:a16="http://schemas.microsoft.com/office/drawing/2014/main" id="{19DFD27D-B09C-4D8F-8994-9132EDDED0AB}"/>
              </a:ext>
            </a:extLst>
          </p:cNvPr>
          <p:cNvPicPr>
            <a:picLocks noGrp="1" noChangeAspect="1"/>
          </p:cNvPicPr>
          <p:nvPr>
            <p:ph sz="half" idx="1"/>
          </p:nvPr>
        </p:nvPicPr>
        <p:blipFill>
          <a:blip r:embed="rId2"/>
          <a:stretch>
            <a:fillRect/>
          </a:stretch>
        </p:blipFill>
        <p:spPr>
          <a:xfrm rot="10800000" flipH="1">
            <a:off x="1367424" y="2299230"/>
            <a:ext cx="3878893" cy="3878893"/>
          </a:xfrm>
        </p:spPr>
      </p:pic>
      <p:pic>
        <p:nvPicPr>
          <p:cNvPr id="8" name="Content Placeholder 7" descr="A picture containing sitting, photo, large, bird&#10;&#10;Description automatically generated">
            <a:extLst>
              <a:ext uri="{FF2B5EF4-FFF2-40B4-BE49-F238E27FC236}">
                <a16:creationId xmlns:a16="http://schemas.microsoft.com/office/drawing/2014/main" id="{0CA9AC61-2498-47E2-BA0A-4D27164A5A2B}"/>
              </a:ext>
            </a:extLst>
          </p:cNvPr>
          <p:cNvPicPr>
            <a:picLocks noGrp="1" noChangeAspect="1"/>
          </p:cNvPicPr>
          <p:nvPr>
            <p:ph sz="half" idx="2"/>
          </p:nvPr>
        </p:nvPicPr>
        <p:blipFill>
          <a:blip r:embed="rId3"/>
          <a:stretch>
            <a:fillRect/>
          </a:stretch>
        </p:blipFill>
        <p:spPr>
          <a:xfrm rot="10800000" flipH="1">
            <a:off x="6743178" y="2299230"/>
            <a:ext cx="3878893" cy="3878893"/>
          </a:xfrm>
        </p:spPr>
      </p:pic>
      <p:sp>
        <p:nvSpPr>
          <p:cNvPr id="27" name="TextBox 26">
            <a:extLst>
              <a:ext uri="{FF2B5EF4-FFF2-40B4-BE49-F238E27FC236}">
                <a16:creationId xmlns:a16="http://schemas.microsoft.com/office/drawing/2014/main" id="{F5E68575-F2B5-4DA6-B04D-026F8A7582EF}"/>
              </a:ext>
            </a:extLst>
          </p:cNvPr>
          <p:cNvSpPr txBox="1"/>
          <p:nvPr/>
        </p:nvSpPr>
        <p:spPr>
          <a:xfrm>
            <a:off x="2118985" y="5928287"/>
            <a:ext cx="2379945" cy="400110"/>
          </a:xfrm>
          <a:prstGeom prst="rect">
            <a:avLst/>
          </a:prstGeom>
          <a:noFill/>
        </p:spPr>
        <p:txBody>
          <a:bodyPr wrap="square" rtlCol="0">
            <a:spAutoFit/>
          </a:bodyPr>
          <a:lstStyle/>
          <a:p>
            <a:r>
              <a:rPr lang="en-GB" sz="2000" dirty="0"/>
              <a:t>Dover Harbour 2015</a:t>
            </a:r>
          </a:p>
        </p:txBody>
      </p:sp>
      <p:sp>
        <p:nvSpPr>
          <p:cNvPr id="28" name="TextBox 27">
            <a:extLst>
              <a:ext uri="{FF2B5EF4-FFF2-40B4-BE49-F238E27FC236}">
                <a16:creationId xmlns:a16="http://schemas.microsoft.com/office/drawing/2014/main" id="{415F5B5B-F1F2-47A4-8AA9-DD53B8A5C06E}"/>
              </a:ext>
            </a:extLst>
          </p:cNvPr>
          <p:cNvSpPr txBox="1"/>
          <p:nvPr/>
        </p:nvSpPr>
        <p:spPr>
          <a:xfrm>
            <a:off x="7492651" y="5888166"/>
            <a:ext cx="2379945" cy="400110"/>
          </a:xfrm>
          <a:prstGeom prst="rect">
            <a:avLst/>
          </a:prstGeom>
          <a:noFill/>
        </p:spPr>
        <p:txBody>
          <a:bodyPr wrap="square" rtlCol="0">
            <a:spAutoFit/>
          </a:bodyPr>
          <a:lstStyle/>
          <a:p>
            <a:r>
              <a:rPr lang="en-GB" sz="2000" dirty="0"/>
              <a:t>Dover Harbour 2019</a:t>
            </a:r>
          </a:p>
        </p:txBody>
      </p:sp>
      <p:sp>
        <p:nvSpPr>
          <p:cNvPr id="3" name="Oval 2">
            <a:extLst>
              <a:ext uri="{FF2B5EF4-FFF2-40B4-BE49-F238E27FC236}">
                <a16:creationId xmlns:a16="http://schemas.microsoft.com/office/drawing/2014/main" id="{FB337D87-3E0A-4643-9B3C-75B87491665D}"/>
              </a:ext>
            </a:extLst>
          </p:cNvPr>
          <p:cNvSpPr/>
          <p:nvPr/>
        </p:nvSpPr>
        <p:spPr>
          <a:xfrm rot="10800000" flipH="1">
            <a:off x="7061213" y="3916828"/>
            <a:ext cx="1621410" cy="15271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8256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660A3D-94D7-4E5D-AE77-F2DEE49DF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A44EB985-DC5C-4DAC-9D62-8DC7D0F25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3FCB64ED-B050-4F57-8188-F2332600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BF5D0F4-EA4E-47A5-87BE-9ABB1AF6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5" name="Rectangle 14">
            <a:extLst>
              <a:ext uri="{FF2B5EF4-FFF2-40B4-BE49-F238E27FC236}">
                <a16:creationId xmlns:a16="http://schemas.microsoft.com/office/drawing/2014/main" id="{5EC7AA7E-81E8-4755-AC3D-2CE40312D0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D188C2F-B457-4F86-B4B4-79703666D7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191" y="457201"/>
            <a:ext cx="1106164" cy="585973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33B956FD-3E35-4658-9C8B-3A48FD2DB4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419" y="457200"/>
            <a:ext cx="9961047" cy="36780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199825-84DA-4D35-86CD-E0C5253CFFDF}"/>
              </a:ext>
            </a:extLst>
          </p:cNvPr>
          <p:cNvSpPr>
            <a:spLocks noGrp="1"/>
          </p:cNvSpPr>
          <p:nvPr>
            <p:ph type="title"/>
          </p:nvPr>
        </p:nvSpPr>
        <p:spPr>
          <a:xfrm>
            <a:off x="1965278" y="668740"/>
            <a:ext cx="7574507" cy="3330055"/>
          </a:xfrm>
        </p:spPr>
        <p:txBody>
          <a:bodyPr vert="horz" lIns="91440" tIns="45720" rIns="91440" bIns="45720" rtlCol="0" anchor="t">
            <a:normAutofit/>
          </a:bodyPr>
          <a:lstStyle/>
          <a:p>
            <a:r>
              <a:rPr lang="en-US" sz="4000" dirty="0">
                <a:solidFill>
                  <a:srgbClr val="FFFFFF"/>
                </a:solidFill>
              </a:rPr>
              <a:t>Methodology</a:t>
            </a:r>
          </a:p>
        </p:txBody>
      </p:sp>
      <p:sp>
        <p:nvSpPr>
          <p:cNvPr id="21" name="Rectangle 20">
            <a:extLst>
              <a:ext uri="{FF2B5EF4-FFF2-40B4-BE49-F238E27FC236}">
                <a16:creationId xmlns:a16="http://schemas.microsoft.com/office/drawing/2014/main" id="{A1BC678D-D15E-4FC5-8CBF-5308E841AF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352" y="4244454"/>
            <a:ext cx="9961115" cy="2072481"/>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17046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71214-019A-4D57-8EFF-72E8F0A6D0F2}"/>
              </a:ext>
            </a:extLst>
          </p:cNvPr>
          <p:cNvSpPr>
            <a:spLocks noGrp="1"/>
          </p:cNvSpPr>
          <p:nvPr>
            <p:ph type="title"/>
          </p:nvPr>
        </p:nvSpPr>
        <p:spPr/>
        <p:txBody>
          <a:bodyPr/>
          <a:lstStyle/>
          <a:p>
            <a:r>
              <a:rPr lang="en-GB" dirty="0"/>
              <a:t>Lattice Boltzmann method (LBM)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F69AD8B-A13B-4E1C-9BA6-3C2551819D77}"/>
                  </a:ext>
                </a:extLst>
              </p:cNvPr>
              <p:cNvSpPr>
                <a:spLocks noGrp="1"/>
              </p:cNvSpPr>
              <p:nvPr>
                <p:ph sz="half" idx="1"/>
              </p:nvPr>
            </p:nvSpPr>
            <p:spPr>
              <a:xfrm>
                <a:off x="400835" y="2228003"/>
                <a:ext cx="7913655" cy="4421372"/>
              </a:xfrm>
            </p:spPr>
            <p:txBody>
              <a:bodyPr/>
              <a:lstStyle/>
              <a:p>
                <a:r>
                  <a:rPr lang="en-GB" sz="2000" dirty="0"/>
                  <a:t>For these simulations the single-relaxation time method was used.</a:t>
                </a:r>
              </a:p>
              <a:p>
                <a14:m>
                  <m:oMath xmlns:m="http://schemas.openxmlformats.org/officeDocument/2006/math">
                    <m:sSub>
                      <m:sSubPr>
                        <m:ctrlPr>
                          <a:rPr lang="en-GB"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𝑖</m:t>
                        </m:r>
                      </m:sub>
                    </m:sSub>
                    <m:d>
                      <m:dPr>
                        <m:ctrlPr>
                          <a:rPr lang="en-GB"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m:t>
                        </m:r>
                        <m:sSub>
                          <m:sSubPr>
                            <m:ctrlPr>
                              <a:rPr lang="en-GB"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 </m:t>
                        </m:r>
                        <m:r>
                          <a:rPr lang="en-US" sz="2000" i="1">
                            <a:latin typeface="Cambria Math" panose="02040503050406030204" pitchFamily="18" charset="0"/>
                          </a:rPr>
                          <m:t>𝑡</m:t>
                        </m:r>
                        <m:r>
                          <a:rPr lang="en-US" sz="2000" i="1">
                            <a:latin typeface="Cambria Math" panose="02040503050406030204" pitchFamily="18" charset="0"/>
                          </a:rPr>
                          <m:t>+ ∆</m:t>
                        </m:r>
                        <m:r>
                          <a:rPr lang="en-US" sz="2000" i="1">
                            <a:latin typeface="Cambria Math" panose="02040503050406030204" pitchFamily="18" charset="0"/>
                          </a:rPr>
                          <m:t>𝑡</m:t>
                        </m:r>
                      </m:e>
                    </m:d>
                    <m:r>
                      <a:rPr lang="en-US" sz="2000" i="1">
                        <a:latin typeface="Cambria Math" panose="02040503050406030204" pitchFamily="18" charset="0"/>
                      </a:rPr>
                      <m:t>−</m:t>
                    </m:r>
                    <m:sSub>
                      <m:sSubPr>
                        <m:ctrlPr>
                          <a:rPr lang="en-GB"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𝑖</m:t>
                        </m:r>
                      </m:sub>
                    </m:sSub>
                    <m:d>
                      <m:dPr>
                        <m:ctrlPr>
                          <a:rPr lang="en-GB"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𝑡</m:t>
                        </m:r>
                      </m:e>
                    </m:d>
                    <m:r>
                      <a:rPr lang="en-US" sz="2000" i="1">
                        <a:latin typeface="Cambria Math" panose="02040503050406030204" pitchFamily="18" charset="0"/>
                      </a:rPr>
                      <m:t>= −</m:t>
                    </m:r>
                    <m:r>
                      <a:rPr lang="en-GB" sz="2000" i="1" smtClean="0">
                        <a:latin typeface="Cambria Math" panose="02040503050406030204" pitchFamily="18" charset="0"/>
                      </a:rPr>
                      <m:t> </m:t>
                    </m:r>
                    <m:f>
                      <m:fPr>
                        <m:ctrlPr>
                          <a:rPr lang="en-GB"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𝜏</m:t>
                        </m:r>
                      </m:den>
                    </m:f>
                    <m:r>
                      <a:rPr lang="en-GB" sz="2000" b="0" i="1" smtClean="0">
                        <a:latin typeface="Cambria Math" panose="02040503050406030204" pitchFamily="18" charset="0"/>
                      </a:rPr>
                      <m:t>(</m:t>
                    </m:r>
                    <m:sSub>
                      <m:sSubPr>
                        <m:ctrlPr>
                          <a:rPr lang="en-GB"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𝑖</m:t>
                        </m:r>
                      </m:sub>
                    </m:sSub>
                    <m:d>
                      <m:dPr>
                        <m:ctrlPr>
                          <a:rPr lang="en-GB"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𝑡</m:t>
                        </m:r>
                      </m:e>
                    </m:d>
                    <m:r>
                      <a:rPr lang="en-US" sz="2000" i="1">
                        <a:latin typeface="Cambria Math" panose="02040503050406030204" pitchFamily="18" charset="0"/>
                      </a:rPr>
                      <m:t>− </m:t>
                    </m:r>
                    <m:sSubSup>
                      <m:sSubSupPr>
                        <m:ctrlPr>
                          <a:rPr lang="en-GB" sz="2000" i="1">
                            <a:latin typeface="Cambria Math" panose="02040503050406030204" pitchFamily="18" charset="0"/>
                          </a:rPr>
                        </m:ctrlPr>
                      </m:sSubSupPr>
                      <m:e>
                        <m:r>
                          <a:rPr lang="en-US" sz="2000" i="1">
                            <a:latin typeface="Cambria Math" panose="02040503050406030204" pitchFamily="18" charset="0"/>
                          </a:rPr>
                          <m:t>𝑓</m:t>
                        </m:r>
                      </m:e>
                      <m:sub>
                        <m:r>
                          <a:rPr lang="en-US" sz="2000" i="1">
                            <a:latin typeface="Cambria Math" panose="02040503050406030204" pitchFamily="18" charset="0"/>
                          </a:rPr>
                          <m:t>𝑖</m:t>
                        </m:r>
                      </m:sub>
                      <m:sup>
                        <m:r>
                          <a:rPr lang="en-US" sz="2000" i="1">
                            <a:latin typeface="Cambria Math" panose="02040503050406030204" pitchFamily="18" charset="0"/>
                          </a:rPr>
                          <m:t>𝑒𝑞</m:t>
                        </m:r>
                      </m:sup>
                    </m:sSubSup>
                    <m:d>
                      <m:dPr>
                        <m:ctrlPr>
                          <a:rPr lang="en-GB"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𝑡</m:t>
                        </m:r>
                      </m:e>
                    </m:d>
                  </m:oMath>
                </a14:m>
                <a:endParaRPr lang="en-GB" sz="2000" i="1" dirty="0"/>
              </a:p>
              <a:p>
                <a:r>
                  <a:rPr lang="en-GB" sz="2000" dirty="0"/>
                  <a:t>Where </a:t>
                </a:r>
                <a:r>
                  <a:rPr lang="en-GB" sz="2000" i="1" dirty="0"/>
                  <a:t>f</a:t>
                </a:r>
                <a:r>
                  <a:rPr lang="en-GB" sz="2000" dirty="0"/>
                  <a:t> and </a:t>
                </a:r>
                <a:r>
                  <a:rPr lang="en-GB" sz="2000" i="1" dirty="0"/>
                  <a:t>f</a:t>
                </a:r>
                <a:r>
                  <a:rPr lang="en-GB" sz="2000" i="1" baseline="30000" dirty="0"/>
                  <a:t>eq</a:t>
                </a:r>
                <a:r>
                  <a:rPr lang="en-GB" sz="2000" dirty="0"/>
                  <a:t> are the distribution function and the </a:t>
                </a:r>
                <a:r>
                  <a:rPr lang="en-GB" sz="2000" dirty="0" err="1"/>
                  <a:t>equillibirum</a:t>
                </a:r>
                <a:r>
                  <a:rPr lang="en-GB" sz="2000" dirty="0"/>
                  <a:t> distribution function respectively, </a:t>
                </a:r>
                <a:r>
                  <a:rPr lang="en-GB" sz="2000" i="1" dirty="0" err="1"/>
                  <a:t>e</a:t>
                </a:r>
                <a:r>
                  <a:rPr lang="en-GB" sz="1600" i="1" dirty="0" err="1"/>
                  <a:t>i</a:t>
                </a:r>
                <a:r>
                  <a:rPr lang="en-GB" sz="2000" dirty="0"/>
                  <a:t> is the discrete velocity vector and </a:t>
                </a:r>
                <a14:m>
                  <m:oMath xmlns:m="http://schemas.openxmlformats.org/officeDocument/2006/math">
                    <m:r>
                      <a:rPr lang="en-US" sz="2000" i="1">
                        <a:latin typeface="Cambria Math" panose="02040503050406030204" pitchFamily="18" charset="0"/>
                      </a:rPr>
                      <m:t>𝜏</m:t>
                    </m:r>
                  </m:oMath>
                </a14:m>
                <a:r>
                  <a:rPr lang="en-GB" sz="2000" dirty="0"/>
                  <a:t> the relaxation time.</a:t>
                </a:r>
              </a:p>
              <a:p>
                <a:r>
                  <a:rPr lang="en-GB" sz="2000" dirty="0"/>
                  <a:t>The macroscopic variables for density (</a:t>
                </a:r>
                <a14:m>
                  <m:oMath xmlns:m="http://schemas.openxmlformats.org/officeDocument/2006/math">
                    <m:r>
                      <a:rPr lang="en-US" sz="2000" i="1">
                        <a:latin typeface="Cambria Math" panose="02040503050406030204" pitchFamily="18" charset="0"/>
                      </a:rPr>
                      <m:t>𝜌</m:t>
                    </m:r>
                  </m:oMath>
                </a14:m>
                <a:r>
                  <a:rPr lang="en-GB" sz="2000" dirty="0"/>
                  <a:t>) and velocity (</a:t>
                </a:r>
                <a14:m>
                  <m:oMath xmlns:m="http://schemas.openxmlformats.org/officeDocument/2006/math">
                    <m:r>
                      <a:rPr lang="en-US" sz="2000" i="1">
                        <a:latin typeface="Cambria Math" panose="02040503050406030204" pitchFamily="18" charset="0"/>
                      </a:rPr>
                      <m:t>𝑢</m:t>
                    </m:r>
                  </m:oMath>
                </a14:m>
                <a:r>
                  <a:rPr lang="en-GB" sz="2000" dirty="0"/>
                  <a:t>) are found through</a:t>
                </a:r>
              </a:p>
              <a:p>
                <a14:m>
                  <m:oMath xmlns:m="http://schemas.openxmlformats.org/officeDocument/2006/math">
                    <m:r>
                      <a:rPr lang="en-US" sz="2000" i="1">
                        <a:latin typeface="Cambria Math" panose="02040503050406030204" pitchFamily="18" charset="0"/>
                      </a:rPr>
                      <m:t>𝜌</m:t>
                    </m:r>
                    <m:r>
                      <a:rPr lang="en-US" sz="2000" i="1">
                        <a:latin typeface="Cambria Math" panose="02040503050406030204" pitchFamily="18" charset="0"/>
                      </a:rPr>
                      <m:t>= </m:t>
                    </m:r>
                    <m:nary>
                      <m:naryPr>
                        <m:chr m:val="∑"/>
                        <m:limLoc m:val="undOvr"/>
                        <m:ctrlPr>
                          <a:rPr lang="en-GB" sz="2000" i="1">
                            <a:latin typeface="Cambria Math" panose="02040503050406030204" pitchFamily="18" charset="0"/>
                          </a:rPr>
                        </m:ctrlPr>
                      </m:naryPr>
                      <m:sub>
                        <m:r>
                          <a:rPr lang="en-US" sz="2000" i="1">
                            <a:latin typeface="Cambria Math" panose="02040503050406030204" pitchFamily="18" charset="0"/>
                          </a:rPr>
                          <m:t>𝛼</m:t>
                        </m:r>
                        <m:r>
                          <a:rPr lang="en-US" sz="2000" i="1">
                            <a:latin typeface="Cambria Math" panose="02040503050406030204" pitchFamily="18" charset="0"/>
                          </a:rPr>
                          <m:t>=0</m:t>
                        </m:r>
                      </m:sub>
                      <m:sup>
                        <m:r>
                          <a:rPr lang="en-US" sz="2000" i="1">
                            <a:latin typeface="Cambria Math" panose="02040503050406030204" pitchFamily="18" charset="0"/>
                          </a:rPr>
                          <m:t>8</m:t>
                        </m:r>
                      </m:sup>
                      <m:e>
                        <m:sSub>
                          <m:sSubPr>
                            <m:ctrlPr>
                              <a:rPr lang="en-GB"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𝛼</m:t>
                            </m:r>
                          </m:sub>
                        </m:sSub>
                        <m:r>
                          <a:rPr lang="en-US" sz="2000" i="1">
                            <a:latin typeface="Cambria Math" panose="02040503050406030204" pitchFamily="18" charset="0"/>
                          </a:rPr>
                          <m:t>     </m:t>
                        </m:r>
                        <m:r>
                          <a:rPr lang="en-GB" sz="2000" b="0" i="1" smtClean="0">
                            <a:latin typeface="Cambria Math" panose="02040503050406030204" pitchFamily="18" charset="0"/>
                          </a:rPr>
                          <m:t>,  </m:t>
                        </m:r>
                        <m:r>
                          <a:rPr lang="en-US" sz="2000" i="1">
                            <a:latin typeface="Cambria Math" panose="02040503050406030204" pitchFamily="18" charset="0"/>
                          </a:rPr>
                          <m:t>𝜌</m:t>
                        </m:r>
                        <m:sSub>
                          <m:sSubPr>
                            <m:ctrlPr>
                              <a:rPr lang="en-GB" sz="2000" i="1">
                                <a:latin typeface="Cambria Math" panose="02040503050406030204" pitchFamily="18" charset="0"/>
                              </a:rPr>
                            </m:ctrlPr>
                          </m:sSubPr>
                          <m:e>
                            <m:r>
                              <a:rPr lang="en-US" sz="2000" i="1">
                                <a:latin typeface="Cambria Math" panose="02040503050406030204" pitchFamily="18" charset="0"/>
                              </a:rPr>
                              <m:t>𝑢</m:t>
                            </m:r>
                          </m:e>
                          <m:sub>
                            <m:r>
                              <a:rPr lang="en-US" sz="2000" i="1">
                                <a:latin typeface="Cambria Math" panose="02040503050406030204" pitchFamily="18" charset="0"/>
                              </a:rPr>
                              <m:t>𝑖</m:t>
                            </m:r>
                          </m:sub>
                        </m:sSub>
                        <m:r>
                          <a:rPr lang="en-US" sz="2000" i="1">
                            <a:latin typeface="Cambria Math" panose="02040503050406030204" pitchFamily="18" charset="0"/>
                          </a:rPr>
                          <m:t> = </m:t>
                        </m:r>
                        <m:nary>
                          <m:naryPr>
                            <m:chr m:val="∑"/>
                            <m:limLoc m:val="undOvr"/>
                            <m:ctrlPr>
                              <a:rPr lang="en-GB" sz="2000" i="1">
                                <a:latin typeface="Cambria Math" panose="02040503050406030204" pitchFamily="18" charset="0"/>
                              </a:rPr>
                            </m:ctrlPr>
                          </m:naryPr>
                          <m:sub>
                            <m:r>
                              <a:rPr lang="en-US" sz="2000" i="1">
                                <a:latin typeface="Cambria Math" panose="02040503050406030204" pitchFamily="18" charset="0"/>
                              </a:rPr>
                              <m:t>𝛼</m:t>
                            </m:r>
                            <m:r>
                              <a:rPr lang="en-US" sz="2000" i="1">
                                <a:latin typeface="Cambria Math" panose="02040503050406030204" pitchFamily="18" charset="0"/>
                              </a:rPr>
                              <m:t>=0</m:t>
                            </m:r>
                          </m:sub>
                          <m:sup>
                            <m:r>
                              <a:rPr lang="en-US" sz="2000" i="1">
                                <a:latin typeface="Cambria Math" panose="02040503050406030204" pitchFamily="18" charset="0"/>
                              </a:rPr>
                              <m:t>8</m:t>
                            </m:r>
                          </m:sup>
                          <m:e>
                            <m:sSub>
                              <m:sSubPr>
                                <m:ctrlPr>
                                  <a:rPr lang="en-GB"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𝛼</m:t>
                                </m:r>
                              </m:sub>
                            </m:sSub>
                            <m:sSub>
                              <m:sSubPr>
                                <m:ctrlPr>
                                  <a:rPr lang="en-GB"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𝛼</m:t>
                                </m:r>
                                <m:r>
                                  <a:rPr lang="en-US" sz="2000" i="1">
                                    <a:latin typeface="Cambria Math" panose="02040503050406030204" pitchFamily="18" charset="0"/>
                                  </a:rPr>
                                  <m:t>𝑖</m:t>
                                </m:r>
                              </m:sub>
                            </m:sSub>
                            <m:r>
                              <a:rPr lang="en-US" sz="2000" i="1">
                                <a:latin typeface="Cambria Math" panose="02040503050406030204" pitchFamily="18" charset="0"/>
                              </a:rPr>
                              <m:t>    </m:t>
                            </m:r>
                          </m:e>
                        </m:nary>
                      </m:e>
                    </m:nary>
                  </m:oMath>
                </a14:m>
                <a:endParaRPr lang="en-GB" sz="2000" dirty="0"/>
              </a:p>
              <a:p>
                <a:endParaRPr lang="en-GB" dirty="0"/>
              </a:p>
            </p:txBody>
          </p:sp>
        </mc:Choice>
        <mc:Fallback>
          <p:sp>
            <p:nvSpPr>
              <p:cNvPr id="3" name="Content Placeholder 2">
                <a:extLst>
                  <a:ext uri="{FF2B5EF4-FFF2-40B4-BE49-F238E27FC236}">
                    <a16:creationId xmlns:a16="http://schemas.microsoft.com/office/drawing/2014/main" id="{4F69AD8B-A13B-4E1C-9BA6-3C2551819D77}"/>
                  </a:ext>
                </a:extLst>
              </p:cNvPr>
              <p:cNvSpPr>
                <a:spLocks noGrp="1" noRot="1" noChangeAspect="1" noMove="1" noResize="1" noEditPoints="1" noAdjustHandles="1" noChangeArrowheads="1" noChangeShapeType="1" noTextEdit="1"/>
              </p:cNvSpPr>
              <p:nvPr>
                <p:ph sz="half" idx="1"/>
              </p:nvPr>
            </p:nvSpPr>
            <p:spPr>
              <a:xfrm>
                <a:off x="400835" y="2228003"/>
                <a:ext cx="7913655" cy="4421372"/>
              </a:xfrm>
              <a:blipFill>
                <a:blip r:embed="rId2"/>
                <a:stretch>
                  <a:fillRect l="-462"/>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FBA8AD40-6F0F-4F6E-99AC-33B801DE122A}"/>
              </a:ext>
            </a:extLst>
          </p:cNvPr>
          <p:cNvSpPr txBox="1"/>
          <p:nvPr/>
        </p:nvSpPr>
        <p:spPr>
          <a:xfrm>
            <a:off x="8314491" y="5784770"/>
            <a:ext cx="3803528" cy="400110"/>
          </a:xfrm>
          <a:prstGeom prst="rect">
            <a:avLst/>
          </a:prstGeom>
          <a:noFill/>
        </p:spPr>
        <p:txBody>
          <a:bodyPr wrap="square" rtlCol="0">
            <a:spAutoFit/>
          </a:bodyPr>
          <a:lstStyle/>
          <a:p>
            <a:r>
              <a:rPr lang="en-GB" sz="2000" i="1" dirty="0"/>
              <a:t>Fig 1 A D2Q9 lattice configuration</a:t>
            </a:r>
          </a:p>
        </p:txBody>
      </p:sp>
      <p:grpSp>
        <p:nvGrpSpPr>
          <p:cNvPr id="5" name="Group 4">
            <a:extLst>
              <a:ext uri="{FF2B5EF4-FFF2-40B4-BE49-F238E27FC236}">
                <a16:creationId xmlns:a16="http://schemas.microsoft.com/office/drawing/2014/main" id="{E274AE53-DA64-41CE-904E-CA0ED7576B50}"/>
              </a:ext>
            </a:extLst>
          </p:cNvPr>
          <p:cNvGrpSpPr/>
          <p:nvPr/>
        </p:nvGrpSpPr>
        <p:grpSpPr>
          <a:xfrm>
            <a:off x="8414698" y="2352821"/>
            <a:ext cx="3330456" cy="3311132"/>
            <a:chOff x="8414698" y="2352821"/>
            <a:chExt cx="3330456" cy="3311132"/>
          </a:xfrm>
        </p:grpSpPr>
        <p:sp>
          <p:nvSpPr>
            <p:cNvPr id="6" name="Rectangle 5">
              <a:extLst>
                <a:ext uri="{FF2B5EF4-FFF2-40B4-BE49-F238E27FC236}">
                  <a16:creationId xmlns:a16="http://schemas.microsoft.com/office/drawing/2014/main" id="{0A756015-D290-4BDC-8618-78E3E8D17428}"/>
                </a:ext>
              </a:extLst>
            </p:cNvPr>
            <p:cNvSpPr/>
            <p:nvPr/>
          </p:nvSpPr>
          <p:spPr>
            <a:xfrm>
              <a:off x="8850618" y="2837544"/>
              <a:ext cx="2653022" cy="23284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8952FF38-170A-43A5-84F2-5CDC29E9137F}"/>
                </a:ext>
              </a:extLst>
            </p:cNvPr>
            <p:cNvSpPr/>
            <p:nvPr/>
          </p:nvSpPr>
          <p:spPr>
            <a:xfrm>
              <a:off x="9982726" y="3815876"/>
              <a:ext cx="388804" cy="37178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a:extLst>
                <a:ext uri="{FF2B5EF4-FFF2-40B4-BE49-F238E27FC236}">
                  <a16:creationId xmlns:a16="http://schemas.microsoft.com/office/drawing/2014/main" id="{A1F70F5E-CDBE-4D7E-869C-17ED5BBCE727}"/>
                </a:ext>
              </a:extLst>
            </p:cNvPr>
            <p:cNvCxnSpPr>
              <a:cxnSpLocks/>
              <a:stCxn id="7" idx="0"/>
              <a:endCxn id="6" idx="0"/>
            </p:cNvCxnSpPr>
            <p:nvPr/>
          </p:nvCxnSpPr>
          <p:spPr>
            <a:xfrm flipV="1">
              <a:off x="10177129" y="2837544"/>
              <a:ext cx="0" cy="97833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F38AB9-2DDB-405F-A2CE-D93A0C95AC21}"/>
                </a:ext>
              </a:extLst>
            </p:cNvPr>
            <p:cNvCxnSpPr>
              <a:cxnSpLocks/>
              <a:stCxn id="7" idx="7"/>
            </p:cNvCxnSpPr>
            <p:nvPr/>
          </p:nvCxnSpPr>
          <p:spPr>
            <a:xfrm flipV="1">
              <a:off x="10314593" y="2837543"/>
              <a:ext cx="1189046" cy="103278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E44BCEC-FC8B-4F66-A6DA-BB7DD26EA9EB}"/>
                </a:ext>
              </a:extLst>
            </p:cNvPr>
            <p:cNvCxnSpPr>
              <a:cxnSpLocks/>
              <a:stCxn id="7" idx="6"/>
              <a:endCxn id="6" idx="3"/>
            </p:cNvCxnSpPr>
            <p:nvPr/>
          </p:nvCxnSpPr>
          <p:spPr>
            <a:xfrm>
              <a:off x="10371532" y="4001769"/>
              <a:ext cx="1132109"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9FEE47A-8E65-4E33-A6F1-6A42885F51DD}"/>
                </a:ext>
              </a:extLst>
            </p:cNvPr>
            <p:cNvCxnSpPr>
              <a:cxnSpLocks/>
              <a:stCxn id="7" idx="5"/>
            </p:cNvCxnSpPr>
            <p:nvPr/>
          </p:nvCxnSpPr>
          <p:spPr>
            <a:xfrm>
              <a:off x="10314593" y="4133213"/>
              <a:ext cx="1184759" cy="102271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572FBCD-8238-41B8-9500-AFAC4951EB9C}"/>
                </a:ext>
              </a:extLst>
            </p:cNvPr>
            <p:cNvCxnSpPr>
              <a:cxnSpLocks/>
              <a:stCxn id="7" idx="4"/>
              <a:endCxn id="6" idx="2"/>
            </p:cNvCxnSpPr>
            <p:nvPr/>
          </p:nvCxnSpPr>
          <p:spPr>
            <a:xfrm>
              <a:off x="10177129" y="4187660"/>
              <a:ext cx="0" cy="978333"/>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14E6D4A-BF7C-4BD6-AFF7-68AF97758071}"/>
                </a:ext>
              </a:extLst>
            </p:cNvPr>
            <p:cNvCxnSpPr>
              <a:cxnSpLocks/>
              <a:stCxn id="7" idx="3"/>
            </p:cNvCxnSpPr>
            <p:nvPr/>
          </p:nvCxnSpPr>
          <p:spPr>
            <a:xfrm flipH="1">
              <a:off x="8854906" y="4133213"/>
              <a:ext cx="1184759" cy="1022712"/>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C9A464E-2606-4202-9D2F-FEAB5E0BC1B8}"/>
                </a:ext>
              </a:extLst>
            </p:cNvPr>
            <p:cNvCxnSpPr>
              <a:cxnSpLocks/>
              <a:stCxn id="7" idx="2"/>
              <a:endCxn id="6" idx="1"/>
            </p:cNvCxnSpPr>
            <p:nvPr/>
          </p:nvCxnSpPr>
          <p:spPr>
            <a:xfrm flipH="1">
              <a:off x="8850618" y="4001769"/>
              <a:ext cx="1132108" cy="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97BD34E-A763-4DA6-B214-F0B61E0B250D}"/>
                </a:ext>
              </a:extLst>
            </p:cNvPr>
            <p:cNvCxnSpPr>
              <a:cxnSpLocks/>
              <a:stCxn id="7" idx="1"/>
            </p:cNvCxnSpPr>
            <p:nvPr/>
          </p:nvCxnSpPr>
          <p:spPr>
            <a:xfrm flipH="1" flipV="1">
              <a:off x="8850616" y="2837543"/>
              <a:ext cx="1189048" cy="1032780"/>
            </a:xfrm>
            <a:prstGeom prst="straightConnector1">
              <a:avLst/>
            </a:prstGeom>
            <a:ln w="22225">
              <a:tailEnd type="triangle" w="lg" len="lg"/>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58FB484-06E1-4C2D-B553-F08AD4BEC64C}"/>
                </a:ext>
              </a:extLst>
            </p:cNvPr>
            <p:cNvSpPr txBox="1"/>
            <p:nvPr/>
          </p:nvSpPr>
          <p:spPr>
            <a:xfrm>
              <a:off x="11674485" y="3809633"/>
              <a:ext cx="47113" cy="365543"/>
            </a:xfrm>
            <a:prstGeom prst="rect">
              <a:avLst/>
            </a:prstGeom>
            <a:noFill/>
          </p:spPr>
          <p:txBody>
            <a:bodyPr wrap="square" rtlCol="0">
              <a:spAutoFit/>
            </a:bodyPr>
            <a:lstStyle/>
            <a:p>
              <a:r>
                <a:rPr lang="en-GB" dirty="0"/>
                <a:t>1</a:t>
              </a:r>
            </a:p>
          </p:txBody>
        </p:sp>
        <p:sp>
          <p:nvSpPr>
            <p:cNvPr id="44" name="TextBox 43">
              <a:extLst>
                <a:ext uri="{FF2B5EF4-FFF2-40B4-BE49-F238E27FC236}">
                  <a16:creationId xmlns:a16="http://schemas.microsoft.com/office/drawing/2014/main" id="{A334DC64-00FC-4DCE-B553-95B2F14F5D65}"/>
                </a:ext>
              </a:extLst>
            </p:cNvPr>
            <p:cNvSpPr txBox="1"/>
            <p:nvPr/>
          </p:nvSpPr>
          <p:spPr>
            <a:xfrm>
              <a:off x="10074152" y="2352821"/>
              <a:ext cx="47113" cy="365543"/>
            </a:xfrm>
            <a:prstGeom prst="rect">
              <a:avLst/>
            </a:prstGeom>
            <a:noFill/>
          </p:spPr>
          <p:txBody>
            <a:bodyPr wrap="square" rtlCol="0">
              <a:spAutoFit/>
            </a:bodyPr>
            <a:lstStyle/>
            <a:p>
              <a:r>
                <a:rPr lang="en-GB" dirty="0"/>
                <a:t>2</a:t>
              </a:r>
            </a:p>
          </p:txBody>
        </p:sp>
        <p:sp>
          <p:nvSpPr>
            <p:cNvPr id="45" name="TextBox 44">
              <a:extLst>
                <a:ext uri="{FF2B5EF4-FFF2-40B4-BE49-F238E27FC236}">
                  <a16:creationId xmlns:a16="http://schemas.microsoft.com/office/drawing/2014/main" id="{F7B23B9B-0315-447C-8CFA-9AD53E4B144E}"/>
                </a:ext>
              </a:extLst>
            </p:cNvPr>
            <p:cNvSpPr txBox="1"/>
            <p:nvPr/>
          </p:nvSpPr>
          <p:spPr>
            <a:xfrm>
              <a:off x="8414698" y="3822116"/>
              <a:ext cx="47113" cy="365543"/>
            </a:xfrm>
            <a:prstGeom prst="rect">
              <a:avLst/>
            </a:prstGeom>
            <a:noFill/>
          </p:spPr>
          <p:txBody>
            <a:bodyPr wrap="square" rtlCol="0">
              <a:spAutoFit/>
            </a:bodyPr>
            <a:lstStyle/>
            <a:p>
              <a:r>
                <a:rPr lang="en-GB" dirty="0"/>
                <a:t>3</a:t>
              </a:r>
            </a:p>
          </p:txBody>
        </p:sp>
        <p:sp>
          <p:nvSpPr>
            <p:cNvPr id="46" name="TextBox 45">
              <a:extLst>
                <a:ext uri="{FF2B5EF4-FFF2-40B4-BE49-F238E27FC236}">
                  <a16:creationId xmlns:a16="http://schemas.microsoft.com/office/drawing/2014/main" id="{70F876E3-F8BA-4DE6-A6A7-30F910FB4B1A}"/>
                </a:ext>
              </a:extLst>
            </p:cNvPr>
            <p:cNvSpPr txBox="1"/>
            <p:nvPr/>
          </p:nvSpPr>
          <p:spPr>
            <a:xfrm>
              <a:off x="10097709" y="5280140"/>
              <a:ext cx="47113" cy="365543"/>
            </a:xfrm>
            <a:prstGeom prst="rect">
              <a:avLst/>
            </a:prstGeom>
            <a:noFill/>
          </p:spPr>
          <p:txBody>
            <a:bodyPr wrap="square" rtlCol="0">
              <a:spAutoFit/>
            </a:bodyPr>
            <a:lstStyle/>
            <a:p>
              <a:r>
                <a:rPr lang="en-GB" dirty="0"/>
                <a:t>4</a:t>
              </a:r>
            </a:p>
          </p:txBody>
        </p:sp>
        <p:sp>
          <p:nvSpPr>
            <p:cNvPr id="47" name="TextBox 46">
              <a:extLst>
                <a:ext uri="{FF2B5EF4-FFF2-40B4-BE49-F238E27FC236}">
                  <a16:creationId xmlns:a16="http://schemas.microsoft.com/office/drawing/2014/main" id="{71356B08-89DD-4CC9-8E91-5A8931456DDB}"/>
                </a:ext>
              </a:extLst>
            </p:cNvPr>
            <p:cNvSpPr txBox="1"/>
            <p:nvPr/>
          </p:nvSpPr>
          <p:spPr>
            <a:xfrm>
              <a:off x="11698041" y="2357854"/>
              <a:ext cx="47113" cy="365543"/>
            </a:xfrm>
            <a:prstGeom prst="rect">
              <a:avLst/>
            </a:prstGeom>
            <a:noFill/>
          </p:spPr>
          <p:txBody>
            <a:bodyPr wrap="square" rtlCol="0">
              <a:spAutoFit/>
            </a:bodyPr>
            <a:lstStyle/>
            <a:p>
              <a:r>
                <a:rPr lang="en-GB" dirty="0"/>
                <a:t>5</a:t>
              </a:r>
            </a:p>
          </p:txBody>
        </p:sp>
        <p:sp>
          <p:nvSpPr>
            <p:cNvPr id="48" name="TextBox 47">
              <a:extLst>
                <a:ext uri="{FF2B5EF4-FFF2-40B4-BE49-F238E27FC236}">
                  <a16:creationId xmlns:a16="http://schemas.microsoft.com/office/drawing/2014/main" id="{2CD72625-23D8-4E6C-9B23-EC6BBCBEBB02}"/>
                </a:ext>
              </a:extLst>
            </p:cNvPr>
            <p:cNvSpPr txBox="1"/>
            <p:nvPr/>
          </p:nvSpPr>
          <p:spPr>
            <a:xfrm>
              <a:off x="8414698" y="2357854"/>
              <a:ext cx="47113" cy="365543"/>
            </a:xfrm>
            <a:prstGeom prst="rect">
              <a:avLst/>
            </a:prstGeom>
            <a:noFill/>
          </p:spPr>
          <p:txBody>
            <a:bodyPr wrap="square" rtlCol="0">
              <a:spAutoFit/>
            </a:bodyPr>
            <a:lstStyle/>
            <a:p>
              <a:r>
                <a:rPr lang="en-GB" dirty="0"/>
                <a:t>6</a:t>
              </a:r>
            </a:p>
          </p:txBody>
        </p:sp>
        <p:sp>
          <p:nvSpPr>
            <p:cNvPr id="49" name="TextBox 48">
              <a:extLst>
                <a:ext uri="{FF2B5EF4-FFF2-40B4-BE49-F238E27FC236}">
                  <a16:creationId xmlns:a16="http://schemas.microsoft.com/office/drawing/2014/main" id="{C165446C-CFBF-43F0-AA63-0068DA83F44F}"/>
                </a:ext>
              </a:extLst>
            </p:cNvPr>
            <p:cNvSpPr txBox="1"/>
            <p:nvPr/>
          </p:nvSpPr>
          <p:spPr>
            <a:xfrm>
              <a:off x="8427418" y="5280140"/>
              <a:ext cx="47113" cy="365543"/>
            </a:xfrm>
            <a:prstGeom prst="rect">
              <a:avLst/>
            </a:prstGeom>
            <a:noFill/>
          </p:spPr>
          <p:txBody>
            <a:bodyPr wrap="square" rtlCol="0">
              <a:spAutoFit/>
            </a:bodyPr>
            <a:lstStyle/>
            <a:p>
              <a:r>
                <a:rPr lang="en-GB" dirty="0"/>
                <a:t>7</a:t>
              </a:r>
            </a:p>
          </p:txBody>
        </p:sp>
        <p:sp>
          <p:nvSpPr>
            <p:cNvPr id="50" name="TextBox 49">
              <a:extLst>
                <a:ext uri="{FF2B5EF4-FFF2-40B4-BE49-F238E27FC236}">
                  <a16:creationId xmlns:a16="http://schemas.microsoft.com/office/drawing/2014/main" id="{E5252695-20E4-4C9C-917D-C1541E4E57DF}"/>
                </a:ext>
              </a:extLst>
            </p:cNvPr>
            <p:cNvSpPr txBox="1"/>
            <p:nvPr/>
          </p:nvSpPr>
          <p:spPr>
            <a:xfrm>
              <a:off x="11655728" y="5298410"/>
              <a:ext cx="89426" cy="365543"/>
            </a:xfrm>
            <a:prstGeom prst="rect">
              <a:avLst/>
            </a:prstGeom>
            <a:noFill/>
          </p:spPr>
          <p:txBody>
            <a:bodyPr wrap="square" rtlCol="0">
              <a:spAutoFit/>
            </a:bodyPr>
            <a:lstStyle/>
            <a:p>
              <a:r>
                <a:rPr lang="en-GB" dirty="0"/>
                <a:t>8</a:t>
              </a:r>
            </a:p>
          </p:txBody>
        </p:sp>
        <p:sp>
          <p:nvSpPr>
            <p:cNvPr id="24" name="TextBox 23">
              <a:extLst>
                <a:ext uri="{FF2B5EF4-FFF2-40B4-BE49-F238E27FC236}">
                  <a16:creationId xmlns:a16="http://schemas.microsoft.com/office/drawing/2014/main" id="{904A0B49-DCA6-4E1A-96D0-94AAEA819A97}"/>
                </a:ext>
              </a:extLst>
            </p:cNvPr>
            <p:cNvSpPr txBox="1"/>
            <p:nvPr/>
          </p:nvSpPr>
          <p:spPr>
            <a:xfrm>
              <a:off x="10090134" y="3824244"/>
              <a:ext cx="47113" cy="448536"/>
            </a:xfrm>
            <a:prstGeom prst="rect">
              <a:avLst/>
            </a:prstGeom>
            <a:noFill/>
          </p:spPr>
          <p:txBody>
            <a:bodyPr wrap="square" rtlCol="0">
              <a:spAutoFit/>
            </a:bodyPr>
            <a:lstStyle/>
            <a:p>
              <a:r>
                <a:rPr lang="en-GB" dirty="0"/>
                <a:t>0</a:t>
              </a:r>
            </a:p>
          </p:txBody>
        </p:sp>
      </p:grpSp>
    </p:spTree>
    <p:extLst>
      <p:ext uri="{BB962C8B-B14F-4D97-AF65-F5344CB8AC3E}">
        <p14:creationId xmlns:p14="http://schemas.microsoft.com/office/powerpoint/2010/main" val="288164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69FD-4DD7-42CA-A95B-3EDEE2023651}"/>
              </a:ext>
            </a:extLst>
          </p:cNvPr>
          <p:cNvSpPr>
            <a:spLocks noGrp="1"/>
          </p:cNvSpPr>
          <p:nvPr>
            <p:ph type="title"/>
          </p:nvPr>
        </p:nvSpPr>
        <p:spPr/>
        <p:txBody>
          <a:bodyPr/>
          <a:lstStyle/>
          <a:p>
            <a:r>
              <a:rPr lang="en-GB" dirty="0"/>
              <a:t>Particle Distribution</a:t>
            </a:r>
          </a:p>
        </p:txBody>
      </p:sp>
      <p:pic>
        <p:nvPicPr>
          <p:cNvPr id="10" name="Picture 9" descr="A close up of text on a white background&#10;&#10;Description automatically generated">
            <a:extLst>
              <a:ext uri="{FF2B5EF4-FFF2-40B4-BE49-F238E27FC236}">
                <a16:creationId xmlns:a16="http://schemas.microsoft.com/office/drawing/2014/main" id="{F520967C-3A33-4E4D-8340-0CA1FAF45F61}"/>
              </a:ext>
            </a:extLst>
          </p:cNvPr>
          <p:cNvPicPr>
            <a:picLocks noChangeAspect="1"/>
          </p:cNvPicPr>
          <p:nvPr/>
        </p:nvPicPr>
        <p:blipFill>
          <a:blip r:embed="rId2"/>
          <a:stretch>
            <a:fillRect/>
          </a:stretch>
        </p:blipFill>
        <p:spPr>
          <a:xfrm>
            <a:off x="4258952" y="2534667"/>
            <a:ext cx="3674095" cy="3304080"/>
          </a:xfrm>
          <a:prstGeom prst="rect">
            <a:avLst/>
          </a:prstGeom>
        </p:spPr>
      </p:pic>
    </p:spTree>
    <p:extLst>
      <p:ext uri="{BB962C8B-B14F-4D97-AF65-F5344CB8AC3E}">
        <p14:creationId xmlns:p14="http://schemas.microsoft.com/office/powerpoint/2010/main" val="1904122292"/>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1091</TotalTime>
  <Words>873</Words>
  <Application>Microsoft Office PowerPoint</Application>
  <PresentationFormat>Widescreen</PresentationFormat>
  <Paragraphs>108</Paragraphs>
  <Slides>26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Cambria Math</vt:lpstr>
      <vt:lpstr>Gill Sans MT</vt:lpstr>
      <vt:lpstr>Wingdings 2</vt:lpstr>
      <vt:lpstr>Dividend</vt:lpstr>
      <vt:lpstr>Using the lattice Boltzmann method to model tidal flows within Dover Harbour.</vt:lpstr>
      <vt:lpstr>Presentation Outline</vt:lpstr>
      <vt:lpstr>Introduction</vt:lpstr>
      <vt:lpstr>Introduction</vt:lpstr>
      <vt:lpstr>Revival of the Western Harbour</vt:lpstr>
      <vt:lpstr>Revival of the Western Harbour</vt:lpstr>
      <vt:lpstr>Methodology</vt:lpstr>
      <vt:lpstr>Lattice Boltzmann method (LBM)</vt:lpstr>
      <vt:lpstr>Particle Distribution</vt:lpstr>
      <vt:lpstr>Lid-Driven cavity problem</vt:lpstr>
      <vt:lpstr>Idealised Harbour Design</vt:lpstr>
      <vt:lpstr>Boundary conditions (Bounceback / Non-slip)</vt:lpstr>
      <vt:lpstr>Boundary Conditions (Zou – He)</vt:lpstr>
      <vt:lpstr>Validation</vt:lpstr>
      <vt:lpstr>Benchmark of the lid-driven cavity using (Ghia1982)</vt:lpstr>
      <vt:lpstr>Results</vt:lpstr>
      <vt:lpstr>Before the Revival</vt:lpstr>
      <vt:lpstr>Dover Harbour Topology</vt:lpstr>
      <vt:lpstr>SWE Tidal Mean Flow</vt:lpstr>
      <vt:lpstr>Tidal plot</vt:lpstr>
      <vt:lpstr>Dredging or deepening of the Outer Harbour Area</vt:lpstr>
      <vt:lpstr>Conclusions</vt:lpstr>
      <vt:lpstr>Conclusions</vt:lpstr>
      <vt:lpstr>Advection Diffusion</vt:lpstr>
      <vt:lpstr>References</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Lattice Boltzmann Method to Simulate Fluid Flow Around Renewable Devices</dc:title>
  <dc:creator>Andrew John Cunningham</dc:creator>
  <cp:lastModifiedBy>Andrew John Cunningham</cp:lastModifiedBy>
  <cp:revision>46</cp:revision>
  <dcterms:created xsi:type="dcterms:W3CDTF">2019-12-01T18:39:39Z</dcterms:created>
  <dcterms:modified xsi:type="dcterms:W3CDTF">2020-01-28T23:47:01Z</dcterms:modified>
</cp:coreProperties>
</file>